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2" r:id="rId3"/>
    <p:sldId id="260" r:id="rId4"/>
    <p:sldId id="263" r:id="rId5"/>
    <p:sldId id="268" r:id="rId6"/>
    <p:sldId id="267" r:id="rId7"/>
    <p:sldId id="269" r:id="rId8"/>
    <p:sldId id="271" r:id="rId9"/>
    <p:sldId id="272" r:id="rId10"/>
    <p:sldId id="273" r:id="rId11"/>
    <p:sldId id="274" r:id="rId12"/>
    <p:sldId id="270" r:id="rId13"/>
    <p:sldId id="264" r:id="rId14"/>
    <p:sldId id="265" r:id="rId15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B0C3"/>
    <a:srgbClr val="66FFFF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04" autoAdjust="0"/>
  </p:normalViewPr>
  <p:slideViewPr>
    <p:cSldViewPr>
      <p:cViewPr>
        <p:scale>
          <a:sx n="96" d="100"/>
          <a:sy n="96" d="100"/>
        </p:scale>
        <p:origin x="-41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доходы, р.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октябрь</c:v>
                </c:pt>
                <c:pt idx="1">
                  <c:v>ноябрь</c:v>
                </c:pt>
                <c:pt idx="2">
                  <c:v>декабрь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92000</c:v>
                </c:pt>
                <c:pt idx="1">
                  <c:v>126000</c:v>
                </c:pt>
                <c:pt idx="2">
                  <c:v>92000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расходы, р.</c:v>
                </c:pt>
              </c:strCache>
            </c:strRef>
          </c:tx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Лист1!$A$2:$A$4</c:f>
              <c:strCache>
                <c:ptCount val="3"/>
                <c:pt idx="0">
                  <c:v>октябрь</c:v>
                </c:pt>
                <c:pt idx="1">
                  <c:v>ноябрь</c:v>
                </c:pt>
                <c:pt idx="2">
                  <c:v>декабрь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71430</c:v>
                </c:pt>
                <c:pt idx="1">
                  <c:v>47582</c:v>
                </c:pt>
                <c:pt idx="2">
                  <c:v>80380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503296"/>
        <c:axId val="136504832"/>
      </c:barChart>
      <c:catAx>
        <c:axId val="136503296"/>
        <c:scaling>
          <c:orientation val="minMax"/>
        </c:scaling>
        <c:delete val="0"/>
        <c:axPos val="b"/>
        <c:majorTickMark val="out"/>
        <c:minorTickMark val="none"/>
        <c:tickLblPos val="nextTo"/>
        <c:crossAx val="136504832"/>
        <c:crosses val="autoZero"/>
        <c:auto val="1"/>
        <c:lblAlgn val="ctr"/>
        <c:lblOffset val="100"/>
        <c:noMultiLvlLbl val="0"/>
      </c:catAx>
      <c:valAx>
        <c:axId val="1365048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65032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4F269E-F88D-4531-942A-EC9820551E88}" type="doc">
      <dgm:prSet loTypeId="urn:microsoft.com/office/officeart/2005/8/layout/cycle4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972A0B03-9B82-4D6C-B9B2-E415D7B5F4C8}">
      <dgm:prSet phldrT="[Текст]"/>
      <dgm:spPr/>
      <dgm:t>
        <a:bodyPr/>
        <a:lstStyle/>
        <a:p>
          <a:r>
            <a:rPr lang="ru-RU" dirty="0" smtClean="0"/>
            <a:t>трудовые</a:t>
          </a:r>
          <a:endParaRPr lang="ru-RU" dirty="0"/>
        </a:p>
      </dgm:t>
    </dgm:pt>
    <dgm:pt modelId="{A6913E9F-0005-4967-A99C-A4E1A9E35D1C}" type="parTrans" cxnId="{1D492DC9-EF85-4E64-8CB2-2F9301CBE7F9}">
      <dgm:prSet/>
      <dgm:spPr/>
      <dgm:t>
        <a:bodyPr/>
        <a:lstStyle/>
        <a:p>
          <a:endParaRPr lang="ru-RU"/>
        </a:p>
      </dgm:t>
    </dgm:pt>
    <dgm:pt modelId="{36CD3DA6-A039-4DB1-98DD-BA62708CCD03}" type="sibTrans" cxnId="{1D492DC9-EF85-4E64-8CB2-2F9301CBE7F9}">
      <dgm:prSet/>
      <dgm:spPr/>
      <dgm:t>
        <a:bodyPr/>
        <a:lstStyle/>
        <a:p>
          <a:endParaRPr lang="ru-RU"/>
        </a:p>
      </dgm:t>
    </dgm:pt>
    <dgm:pt modelId="{FE5A05EA-8EAA-4D64-B980-B2C56B296095}">
      <dgm:prSet phldrT="[Текст]" custT="1"/>
      <dgm:spPr/>
      <dgm:t>
        <a:bodyPr/>
        <a:lstStyle/>
        <a:p>
          <a:r>
            <a:rPr lang="ru-RU" sz="1400" dirty="0" smtClean="0">
              <a:effectLst/>
              <a:latin typeface="+mn-lt"/>
              <a:ea typeface="Times New Roman"/>
            </a:rPr>
            <a:t>Возможность каждого члена трудиться</a:t>
          </a:r>
          <a:endParaRPr lang="ru-RU" sz="1400" dirty="0">
            <a:latin typeface="+mn-lt"/>
          </a:endParaRPr>
        </a:p>
      </dgm:t>
    </dgm:pt>
    <dgm:pt modelId="{E8BD51E8-0366-44ED-8080-8A70CEB5C6CD}" type="parTrans" cxnId="{22E6F070-7E4D-4B2B-AD33-5A0DCFB8DAAF}">
      <dgm:prSet/>
      <dgm:spPr/>
      <dgm:t>
        <a:bodyPr/>
        <a:lstStyle/>
        <a:p>
          <a:endParaRPr lang="ru-RU"/>
        </a:p>
      </dgm:t>
    </dgm:pt>
    <dgm:pt modelId="{B3EB203A-7E95-4F78-9D43-E97BC60A99AB}" type="sibTrans" cxnId="{22E6F070-7E4D-4B2B-AD33-5A0DCFB8DAAF}">
      <dgm:prSet/>
      <dgm:spPr/>
      <dgm:t>
        <a:bodyPr/>
        <a:lstStyle/>
        <a:p>
          <a:endParaRPr lang="ru-RU"/>
        </a:p>
      </dgm:t>
    </dgm:pt>
    <dgm:pt modelId="{B246FB85-D123-453F-A13F-9A8864640E01}">
      <dgm:prSet phldrT="[Текст]"/>
      <dgm:spPr/>
      <dgm:t>
        <a:bodyPr/>
        <a:lstStyle/>
        <a:p>
          <a:r>
            <a:rPr lang="ru-RU" dirty="0" smtClean="0"/>
            <a:t>материальные</a:t>
          </a:r>
          <a:endParaRPr lang="ru-RU" dirty="0"/>
        </a:p>
      </dgm:t>
    </dgm:pt>
    <dgm:pt modelId="{0FCE2017-8217-4056-B0AF-1AE55A1924FC}" type="parTrans" cxnId="{B242D127-0977-49B4-9BB3-72C2ADFECEBE}">
      <dgm:prSet/>
      <dgm:spPr/>
      <dgm:t>
        <a:bodyPr/>
        <a:lstStyle/>
        <a:p>
          <a:endParaRPr lang="ru-RU"/>
        </a:p>
      </dgm:t>
    </dgm:pt>
    <dgm:pt modelId="{124EECF0-CA30-468D-9F7F-AF7AF40FFE3E}" type="sibTrans" cxnId="{B242D127-0977-49B4-9BB3-72C2ADFECEBE}">
      <dgm:prSet/>
      <dgm:spPr/>
      <dgm:t>
        <a:bodyPr/>
        <a:lstStyle/>
        <a:p>
          <a:endParaRPr lang="ru-RU"/>
        </a:p>
      </dgm:t>
    </dgm:pt>
    <dgm:pt modelId="{9F09F137-5AF1-4E59-8DC3-DB06454597F8}">
      <dgm:prSet phldrT="[Текст]" custT="1"/>
      <dgm:spPr/>
      <dgm:t>
        <a:bodyPr/>
        <a:lstStyle/>
        <a:p>
          <a:endParaRPr lang="ru-RU" sz="1400" dirty="0">
            <a:latin typeface="+mn-lt"/>
            <a:cs typeface="Arial" pitchFamily="34" charset="0"/>
          </a:endParaRPr>
        </a:p>
      </dgm:t>
    </dgm:pt>
    <dgm:pt modelId="{1A120FB0-98E6-4A56-B44F-40D2A6E63F01}" type="parTrans" cxnId="{58023F5E-460C-4BBB-AAD4-125F81226A22}">
      <dgm:prSet/>
      <dgm:spPr/>
      <dgm:t>
        <a:bodyPr/>
        <a:lstStyle/>
        <a:p>
          <a:endParaRPr lang="ru-RU"/>
        </a:p>
      </dgm:t>
    </dgm:pt>
    <dgm:pt modelId="{5C1A2F59-3008-40F7-9D41-21C55741881D}" type="sibTrans" cxnId="{58023F5E-460C-4BBB-AAD4-125F81226A22}">
      <dgm:prSet/>
      <dgm:spPr/>
      <dgm:t>
        <a:bodyPr/>
        <a:lstStyle/>
        <a:p>
          <a:endParaRPr lang="ru-RU"/>
        </a:p>
      </dgm:t>
    </dgm:pt>
    <dgm:pt modelId="{FB83C981-8B27-4522-9190-1E5148AC86EF}">
      <dgm:prSet phldrT="[Текст]"/>
      <dgm:spPr/>
      <dgm:t>
        <a:bodyPr/>
        <a:lstStyle/>
        <a:p>
          <a:r>
            <a:rPr lang="ru-RU" dirty="0" smtClean="0"/>
            <a:t>технологические</a:t>
          </a:r>
          <a:endParaRPr lang="ru-RU" dirty="0"/>
        </a:p>
      </dgm:t>
    </dgm:pt>
    <dgm:pt modelId="{0A565926-648A-4498-9944-B22886FA21A5}" type="parTrans" cxnId="{897D1FD4-DA89-4BC8-ADF5-30F7F007DA57}">
      <dgm:prSet/>
      <dgm:spPr/>
      <dgm:t>
        <a:bodyPr/>
        <a:lstStyle/>
        <a:p>
          <a:endParaRPr lang="ru-RU"/>
        </a:p>
      </dgm:t>
    </dgm:pt>
    <dgm:pt modelId="{8C59473F-3DD4-4D7E-90E6-7A35462DC95B}" type="sibTrans" cxnId="{897D1FD4-DA89-4BC8-ADF5-30F7F007DA57}">
      <dgm:prSet/>
      <dgm:spPr/>
      <dgm:t>
        <a:bodyPr/>
        <a:lstStyle/>
        <a:p>
          <a:endParaRPr lang="ru-RU"/>
        </a:p>
      </dgm:t>
    </dgm:pt>
    <dgm:pt modelId="{3A20C3B5-435F-495C-892B-42B272ADC4EA}">
      <dgm:prSet phldrT="[Текст]" custT="1"/>
      <dgm:spPr/>
      <dgm:t>
        <a:bodyPr/>
        <a:lstStyle/>
        <a:p>
          <a:r>
            <a:rPr lang="ru-RU" sz="1200" dirty="0" smtClean="0"/>
            <a:t>Ремонтные работы, производство товаров и услуг</a:t>
          </a:r>
          <a:endParaRPr lang="ru-RU" sz="1200" dirty="0"/>
        </a:p>
      </dgm:t>
    </dgm:pt>
    <dgm:pt modelId="{99E2A4D0-63DB-42F4-B76E-D8361149BBAF}" type="parTrans" cxnId="{8D0D58B2-B24C-4021-9863-B26AD506924B}">
      <dgm:prSet/>
      <dgm:spPr/>
      <dgm:t>
        <a:bodyPr/>
        <a:lstStyle/>
        <a:p>
          <a:endParaRPr lang="ru-RU"/>
        </a:p>
      </dgm:t>
    </dgm:pt>
    <dgm:pt modelId="{B66989DD-4B4A-49E3-A51D-76DF70A46EDF}" type="sibTrans" cxnId="{8D0D58B2-B24C-4021-9863-B26AD506924B}">
      <dgm:prSet/>
      <dgm:spPr/>
      <dgm:t>
        <a:bodyPr/>
        <a:lstStyle/>
        <a:p>
          <a:endParaRPr lang="ru-RU"/>
        </a:p>
      </dgm:t>
    </dgm:pt>
    <dgm:pt modelId="{6E1134BF-3EFA-417E-9266-09231DAA85A8}">
      <dgm:prSet phldrT="[Текст]"/>
      <dgm:spPr/>
      <dgm:t>
        <a:bodyPr/>
        <a:lstStyle/>
        <a:p>
          <a:r>
            <a:rPr lang="ru-RU" dirty="0" smtClean="0"/>
            <a:t>финансовые</a:t>
          </a:r>
          <a:endParaRPr lang="ru-RU" dirty="0"/>
        </a:p>
      </dgm:t>
    </dgm:pt>
    <dgm:pt modelId="{630711AE-5E27-41D4-AAE4-2A555A4AC809}" type="parTrans" cxnId="{8574F6DF-A54E-4D3C-9523-EDBBDEF30B5B}">
      <dgm:prSet/>
      <dgm:spPr/>
      <dgm:t>
        <a:bodyPr/>
        <a:lstStyle/>
        <a:p>
          <a:endParaRPr lang="ru-RU"/>
        </a:p>
      </dgm:t>
    </dgm:pt>
    <dgm:pt modelId="{129AB8BA-C1DF-4AD8-B5AA-FCEAFB7EC15A}" type="sibTrans" cxnId="{8574F6DF-A54E-4D3C-9523-EDBBDEF30B5B}">
      <dgm:prSet/>
      <dgm:spPr/>
      <dgm:t>
        <a:bodyPr/>
        <a:lstStyle/>
        <a:p>
          <a:endParaRPr lang="ru-RU"/>
        </a:p>
      </dgm:t>
    </dgm:pt>
    <dgm:pt modelId="{7257C9E2-7BD3-4D02-B4D0-846C39CD4781}">
      <dgm:prSet custT="1"/>
      <dgm:spPr/>
      <dgm:t>
        <a:bodyPr/>
        <a:lstStyle/>
        <a:p>
          <a:r>
            <a:rPr lang="ru-RU" sz="1200" dirty="0" smtClean="0"/>
            <a:t>Наличные деньги, банковские счета,  страховые полисы</a:t>
          </a:r>
          <a:endParaRPr lang="ru-RU" sz="1200" dirty="0"/>
        </a:p>
      </dgm:t>
    </dgm:pt>
    <dgm:pt modelId="{28BCD5DD-54C6-44BA-B1F4-DD288D319B99}" type="sibTrans" cxnId="{2DBF5B0D-0ADA-4180-8EC2-A3D57DA4B9F3}">
      <dgm:prSet/>
      <dgm:spPr/>
      <dgm:t>
        <a:bodyPr/>
        <a:lstStyle/>
        <a:p>
          <a:endParaRPr lang="ru-RU"/>
        </a:p>
      </dgm:t>
    </dgm:pt>
    <dgm:pt modelId="{3652356F-10CC-4397-9B23-20C0F5CB4F9B}" type="parTrans" cxnId="{2DBF5B0D-0ADA-4180-8EC2-A3D57DA4B9F3}">
      <dgm:prSet/>
      <dgm:spPr/>
      <dgm:t>
        <a:bodyPr/>
        <a:lstStyle/>
        <a:p>
          <a:endParaRPr lang="ru-RU"/>
        </a:p>
      </dgm:t>
    </dgm:pt>
    <dgm:pt modelId="{0E9565A4-45B7-48B0-A403-ABC8AEE0E214}">
      <dgm:prSet phldrT="[Текст]"/>
      <dgm:spPr/>
      <dgm:t>
        <a:bodyPr/>
        <a:lstStyle/>
        <a:p>
          <a:endParaRPr lang="ru-RU" sz="1100" dirty="0"/>
        </a:p>
      </dgm:t>
    </dgm:pt>
    <dgm:pt modelId="{766C9ED7-215F-4840-8A89-21B3EDAADF99}" type="sibTrans" cxnId="{A5E5B3FF-C5F2-45B0-ABD8-B81CA93A74D6}">
      <dgm:prSet/>
      <dgm:spPr/>
      <dgm:t>
        <a:bodyPr/>
        <a:lstStyle/>
        <a:p>
          <a:endParaRPr lang="ru-RU"/>
        </a:p>
      </dgm:t>
    </dgm:pt>
    <dgm:pt modelId="{0130CC8F-B1FE-46D0-8422-C2F0C9C61ADE}" type="parTrans" cxnId="{A5E5B3FF-C5F2-45B0-ABD8-B81CA93A74D6}">
      <dgm:prSet/>
      <dgm:spPr/>
      <dgm:t>
        <a:bodyPr/>
        <a:lstStyle/>
        <a:p>
          <a:endParaRPr lang="ru-RU"/>
        </a:p>
      </dgm:t>
    </dgm:pt>
    <dgm:pt modelId="{31A1614B-0C01-467E-8069-90FE65F29B48}">
      <dgm:prSet phldrT="[Текст]" custT="1"/>
      <dgm:spPr/>
      <dgm:t>
        <a:bodyPr/>
        <a:lstStyle/>
        <a:p>
          <a:r>
            <a:rPr lang="ru-RU" sz="1400" dirty="0" smtClean="0">
              <a:latin typeface="+mn-lt"/>
              <a:cs typeface="Arial" pitchFamily="34" charset="0"/>
            </a:rPr>
            <a:t>квартира,  автомобиль, велосипед </a:t>
          </a:r>
          <a:endParaRPr lang="ru-RU" sz="1400" dirty="0">
            <a:latin typeface="+mn-lt"/>
            <a:cs typeface="Arial" pitchFamily="34" charset="0"/>
          </a:endParaRPr>
        </a:p>
      </dgm:t>
    </dgm:pt>
    <dgm:pt modelId="{AFC418EB-03BF-4781-9DBB-7DB5ED505778}" type="parTrans" cxnId="{88F6CE65-D877-4FD2-9A9A-83D8CF66D7CF}">
      <dgm:prSet/>
      <dgm:spPr/>
      <dgm:t>
        <a:bodyPr/>
        <a:lstStyle/>
        <a:p>
          <a:endParaRPr lang="ru-RU"/>
        </a:p>
      </dgm:t>
    </dgm:pt>
    <dgm:pt modelId="{E5841F07-5477-454C-88B9-9D345C261805}" type="sibTrans" cxnId="{88F6CE65-D877-4FD2-9A9A-83D8CF66D7CF}">
      <dgm:prSet/>
      <dgm:spPr/>
      <dgm:t>
        <a:bodyPr/>
        <a:lstStyle/>
        <a:p>
          <a:endParaRPr lang="ru-RU"/>
        </a:p>
      </dgm:t>
    </dgm:pt>
    <dgm:pt modelId="{3DBFA6BA-54BC-4042-A0B4-F7209100C95E}" type="pres">
      <dgm:prSet presAssocID="{F24F269E-F88D-4531-942A-EC9820551E88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B49B92-732D-464F-9E3C-10C1BE32EB8F}" type="pres">
      <dgm:prSet presAssocID="{F24F269E-F88D-4531-942A-EC9820551E88}" presName="children" presStyleCnt="0"/>
      <dgm:spPr/>
    </dgm:pt>
    <dgm:pt modelId="{54F7A658-1290-466E-A70E-51B2D051F22B}" type="pres">
      <dgm:prSet presAssocID="{F24F269E-F88D-4531-942A-EC9820551E88}" presName="child1group" presStyleCnt="0"/>
      <dgm:spPr/>
    </dgm:pt>
    <dgm:pt modelId="{860EBB0D-95B0-4E66-B8F1-1002C11678E4}" type="pres">
      <dgm:prSet presAssocID="{F24F269E-F88D-4531-942A-EC9820551E88}" presName="child1" presStyleLbl="bgAcc1" presStyleIdx="0" presStyleCnt="4" custLinFactNeighborX="-34293" custLinFactNeighborY="62500"/>
      <dgm:spPr/>
      <dgm:t>
        <a:bodyPr/>
        <a:lstStyle/>
        <a:p>
          <a:endParaRPr lang="ru-RU"/>
        </a:p>
      </dgm:t>
    </dgm:pt>
    <dgm:pt modelId="{D187BBD3-DB04-43D6-83F7-F22AB15158C6}" type="pres">
      <dgm:prSet presAssocID="{F24F269E-F88D-4531-942A-EC9820551E88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E9DD89-459D-4347-860B-CD517E039CCF}" type="pres">
      <dgm:prSet presAssocID="{F24F269E-F88D-4531-942A-EC9820551E88}" presName="child2group" presStyleCnt="0"/>
      <dgm:spPr/>
    </dgm:pt>
    <dgm:pt modelId="{B56924A0-D544-4FA1-8924-501491B055DB}" type="pres">
      <dgm:prSet presAssocID="{F24F269E-F88D-4531-942A-EC9820551E88}" presName="child2" presStyleLbl="bgAcc1" presStyleIdx="1" presStyleCnt="4" custScaleX="115925" custLinFactNeighborX="17207" custLinFactNeighborY="64047"/>
      <dgm:spPr/>
      <dgm:t>
        <a:bodyPr/>
        <a:lstStyle/>
        <a:p>
          <a:endParaRPr lang="ru-RU"/>
        </a:p>
      </dgm:t>
    </dgm:pt>
    <dgm:pt modelId="{68F97471-CF76-41B8-9CD5-C5884C5520E2}" type="pres">
      <dgm:prSet presAssocID="{F24F269E-F88D-4531-942A-EC9820551E88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FF1D2C-C856-4DA8-8B66-4B3D2DC5841E}" type="pres">
      <dgm:prSet presAssocID="{F24F269E-F88D-4531-942A-EC9820551E88}" presName="child3group" presStyleCnt="0"/>
      <dgm:spPr/>
    </dgm:pt>
    <dgm:pt modelId="{59532F92-8597-423F-B72F-2C6FE619BE2C}" type="pres">
      <dgm:prSet presAssocID="{F24F269E-F88D-4531-942A-EC9820551E88}" presName="child3" presStyleLbl="bgAcc1" presStyleIdx="2" presStyleCnt="4" custScaleY="109110" custLinFactNeighborX="26245" custLinFactNeighborY="-2177"/>
      <dgm:spPr/>
      <dgm:t>
        <a:bodyPr/>
        <a:lstStyle/>
        <a:p>
          <a:endParaRPr lang="ru-RU"/>
        </a:p>
      </dgm:t>
    </dgm:pt>
    <dgm:pt modelId="{72293BDF-01BB-4ED3-8DC7-D39CDDA070AF}" type="pres">
      <dgm:prSet presAssocID="{F24F269E-F88D-4531-942A-EC9820551E88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82A1B3-A5FB-4422-91D0-6D0BFB2C9A94}" type="pres">
      <dgm:prSet presAssocID="{F24F269E-F88D-4531-942A-EC9820551E88}" presName="child4group" presStyleCnt="0"/>
      <dgm:spPr/>
    </dgm:pt>
    <dgm:pt modelId="{FB01A0F6-40D0-4EC4-8BFB-19098C6F2CA1}" type="pres">
      <dgm:prSet presAssocID="{F24F269E-F88D-4531-942A-EC9820551E88}" presName="child4" presStyleLbl="bgAcc1" presStyleIdx="3" presStyleCnt="4" custLinFactNeighborX="-28203" custLinFactNeighborY="-11981"/>
      <dgm:spPr/>
      <dgm:t>
        <a:bodyPr/>
        <a:lstStyle/>
        <a:p>
          <a:endParaRPr lang="ru-RU"/>
        </a:p>
      </dgm:t>
    </dgm:pt>
    <dgm:pt modelId="{73FFE7EF-41C8-4D0A-A065-56E5C08E10D4}" type="pres">
      <dgm:prSet presAssocID="{F24F269E-F88D-4531-942A-EC9820551E88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6E721B-C00F-4F81-A7B8-B9577209B3D8}" type="pres">
      <dgm:prSet presAssocID="{F24F269E-F88D-4531-942A-EC9820551E88}" presName="childPlaceholder" presStyleCnt="0"/>
      <dgm:spPr/>
    </dgm:pt>
    <dgm:pt modelId="{CCE5BC03-3527-4E8E-B439-0B6B6789ED4F}" type="pres">
      <dgm:prSet presAssocID="{F24F269E-F88D-4531-942A-EC9820551E88}" presName="circle" presStyleCnt="0"/>
      <dgm:spPr/>
    </dgm:pt>
    <dgm:pt modelId="{FF34DC60-056C-402A-9274-EA3088B94F04}" type="pres">
      <dgm:prSet presAssocID="{F24F269E-F88D-4531-942A-EC9820551E88}" presName="quadrant1" presStyleLbl="node1" presStyleIdx="0" presStyleCnt="4" custLinFactNeighborX="-17646" custLinFactNeighborY="2532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FBCFE4-1BB2-466A-A1DC-DA37D518E91B}" type="pres">
      <dgm:prSet presAssocID="{F24F269E-F88D-4531-942A-EC9820551E88}" presName="quadrant2" presStyleLbl="node1" presStyleIdx="1" presStyleCnt="4" custLinFactNeighborX="-22187" custLinFactNeighborY="2532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5A8F86-985B-4D98-B5EF-C7B54C5B334B}" type="pres">
      <dgm:prSet presAssocID="{F24F269E-F88D-4531-942A-EC9820551E88}" presName="quadrant3" presStyleLbl="node1" presStyleIdx="2" presStyleCnt="4" custLinFactNeighborX="-22187" custLinFactNeighborY="1939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BF2FCE-4071-461E-B425-93D0488CF077}" type="pres">
      <dgm:prSet presAssocID="{F24F269E-F88D-4531-942A-EC9820551E88}" presName="quadrant4" presStyleLbl="node1" presStyleIdx="3" presStyleCnt="4" custLinFactNeighborX="-17646" custLinFactNeighborY="1939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5D0710-0E24-497E-BD2C-6E5C7A294994}" type="pres">
      <dgm:prSet presAssocID="{F24F269E-F88D-4531-942A-EC9820551E88}" presName="quadrantPlaceholder" presStyleCnt="0"/>
      <dgm:spPr/>
    </dgm:pt>
    <dgm:pt modelId="{31272C08-6557-46D7-B15D-8CE68F894DB5}" type="pres">
      <dgm:prSet presAssocID="{F24F269E-F88D-4531-942A-EC9820551E88}" presName="center1" presStyleLbl="fgShp" presStyleIdx="0" presStyleCnt="2" custLinFactNeighborX="-52918" custLinFactNeighborY="27987"/>
      <dgm:spPr/>
    </dgm:pt>
    <dgm:pt modelId="{5D46A090-C99D-4DD6-B324-FBF26597FC25}" type="pres">
      <dgm:prSet presAssocID="{F24F269E-F88D-4531-942A-EC9820551E88}" presName="center2" presStyleLbl="fgShp" presStyleIdx="1" presStyleCnt="2" custLinFactNeighborX="-52918" custLinFactNeighborY="10728"/>
      <dgm:spPr/>
    </dgm:pt>
  </dgm:ptLst>
  <dgm:cxnLst>
    <dgm:cxn modelId="{2DBF5B0D-0ADA-4180-8EC2-A3D57DA4B9F3}" srcId="{6E1134BF-3EFA-417E-9266-09231DAA85A8}" destId="{7257C9E2-7BD3-4D02-B4D0-846C39CD4781}" srcOrd="1" destOrd="0" parTransId="{3652356F-10CC-4397-9B23-20C0F5CB4F9B}" sibTransId="{28BCD5DD-54C6-44BA-B1F4-DD288D319B99}"/>
    <dgm:cxn modelId="{A97AF99C-EE63-429B-A7C5-49376ACBBC03}" type="presOf" srcId="{3A20C3B5-435F-495C-892B-42B272ADC4EA}" destId="{72293BDF-01BB-4ED3-8DC7-D39CDDA070AF}" srcOrd="1" destOrd="0" presId="urn:microsoft.com/office/officeart/2005/8/layout/cycle4"/>
    <dgm:cxn modelId="{4107FFAC-108F-40C7-90A1-7390DF28E428}" type="presOf" srcId="{FE5A05EA-8EAA-4D64-B980-B2C56B296095}" destId="{860EBB0D-95B0-4E66-B8F1-1002C11678E4}" srcOrd="0" destOrd="0" presId="urn:microsoft.com/office/officeart/2005/8/layout/cycle4"/>
    <dgm:cxn modelId="{6C916B08-7791-4258-BC35-C5F8B5DA2EB5}" type="presOf" srcId="{F24F269E-F88D-4531-942A-EC9820551E88}" destId="{3DBFA6BA-54BC-4042-A0B4-F7209100C95E}" srcOrd="0" destOrd="0" presId="urn:microsoft.com/office/officeart/2005/8/layout/cycle4"/>
    <dgm:cxn modelId="{C645D880-0E69-4E26-96B0-A38BDCF8F027}" type="presOf" srcId="{3A20C3B5-435F-495C-892B-42B272ADC4EA}" destId="{59532F92-8597-423F-B72F-2C6FE619BE2C}" srcOrd="0" destOrd="0" presId="urn:microsoft.com/office/officeart/2005/8/layout/cycle4"/>
    <dgm:cxn modelId="{C4747566-5A3A-41AA-B324-79785E05409C}" type="presOf" srcId="{9F09F137-5AF1-4E59-8DC3-DB06454597F8}" destId="{B56924A0-D544-4FA1-8924-501491B055DB}" srcOrd="0" destOrd="0" presId="urn:microsoft.com/office/officeart/2005/8/layout/cycle4"/>
    <dgm:cxn modelId="{B242D127-0977-49B4-9BB3-72C2ADFECEBE}" srcId="{F24F269E-F88D-4531-942A-EC9820551E88}" destId="{B246FB85-D123-453F-A13F-9A8864640E01}" srcOrd="1" destOrd="0" parTransId="{0FCE2017-8217-4056-B0AF-1AE55A1924FC}" sibTransId="{124EECF0-CA30-468D-9F7F-AF7AF40FFE3E}"/>
    <dgm:cxn modelId="{03A0132D-53C2-4475-88F8-4B6D7BA0C02C}" type="presOf" srcId="{31A1614B-0C01-467E-8069-90FE65F29B48}" destId="{B56924A0-D544-4FA1-8924-501491B055DB}" srcOrd="0" destOrd="1" presId="urn:microsoft.com/office/officeart/2005/8/layout/cycle4"/>
    <dgm:cxn modelId="{22E6F070-7E4D-4B2B-AD33-5A0DCFB8DAAF}" srcId="{972A0B03-9B82-4D6C-B9B2-E415D7B5F4C8}" destId="{FE5A05EA-8EAA-4D64-B980-B2C56B296095}" srcOrd="0" destOrd="0" parTransId="{E8BD51E8-0366-44ED-8080-8A70CEB5C6CD}" sibTransId="{B3EB203A-7E95-4F78-9D43-E97BC60A99AB}"/>
    <dgm:cxn modelId="{58023F5E-460C-4BBB-AAD4-125F81226A22}" srcId="{B246FB85-D123-453F-A13F-9A8864640E01}" destId="{9F09F137-5AF1-4E59-8DC3-DB06454597F8}" srcOrd="0" destOrd="0" parTransId="{1A120FB0-98E6-4A56-B44F-40D2A6E63F01}" sibTransId="{5C1A2F59-3008-40F7-9D41-21C55741881D}"/>
    <dgm:cxn modelId="{21BCDCA4-B4A6-454D-9F24-C482DB14B909}" type="presOf" srcId="{6E1134BF-3EFA-417E-9266-09231DAA85A8}" destId="{C0BF2FCE-4071-461E-B425-93D0488CF077}" srcOrd="0" destOrd="0" presId="urn:microsoft.com/office/officeart/2005/8/layout/cycle4"/>
    <dgm:cxn modelId="{A5E5B3FF-C5F2-45B0-ABD8-B81CA93A74D6}" srcId="{6E1134BF-3EFA-417E-9266-09231DAA85A8}" destId="{0E9565A4-45B7-48B0-A403-ABC8AEE0E214}" srcOrd="0" destOrd="0" parTransId="{0130CC8F-B1FE-46D0-8422-C2F0C9C61ADE}" sibTransId="{766C9ED7-215F-4840-8A89-21B3EDAADF99}"/>
    <dgm:cxn modelId="{8D0D58B2-B24C-4021-9863-B26AD506924B}" srcId="{FB83C981-8B27-4522-9190-1E5148AC86EF}" destId="{3A20C3B5-435F-495C-892B-42B272ADC4EA}" srcOrd="0" destOrd="0" parTransId="{99E2A4D0-63DB-42F4-B76E-D8361149BBAF}" sibTransId="{B66989DD-4B4A-49E3-A51D-76DF70A46EDF}"/>
    <dgm:cxn modelId="{98393613-35D1-4CFC-A1C0-9412AEBEB6A2}" type="presOf" srcId="{FB83C981-8B27-4522-9190-1E5148AC86EF}" destId="{2F5A8F86-985B-4D98-B5EF-C7B54C5B334B}" srcOrd="0" destOrd="0" presId="urn:microsoft.com/office/officeart/2005/8/layout/cycle4"/>
    <dgm:cxn modelId="{C2510CF8-20C6-4194-89E8-267C268B0BA8}" type="presOf" srcId="{0E9565A4-45B7-48B0-A403-ABC8AEE0E214}" destId="{FB01A0F6-40D0-4EC4-8BFB-19098C6F2CA1}" srcOrd="0" destOrd="0" presId="urn:microsoft.com/office/officeart/2005/8/layout/cycle4"/>
    <dgm:cxn modelId="{88F6CE65-D877-4FD2-9A9A-83D8CF66D7CF}" srcId="{B246FB85-D123-453F-A13F-9A8864640E01}" destId="{31A1614B-0C01-467E-8069-90FE65F29B48}" srcOrd="1" destOrd="0" parTransId="{AFC418EB-03BF-4781-9DBB-7DB5ED505778}" sibTransId="{E5841F07-5477-454C-88B9-9D345C261805}"/>
    <dgm:cxn modelId="{8574F6DF-A54E-4D3C-9523-EDBBDEF30B5B}" srcId="{F24F269E-F88D-4531-942A-EC9820551E88}" destId="{6E1134BF-3EFA-417E-9266-09231DAA85A8}" srcOrd="3" destOrd="0" parTransId="{630711AE-5E27-41D4-AAE4-2A555A4AC809}" sibTransId="{129AB8BA-C1DF-4AD8-B5AA-FCEAFB7EC15A}"/>
    <dgm:cxn modelId="{3F5F2BE1-BD01-4D58-A6AD-FBACAB6ED6F1}" type="presOf" srcId="{7257C9E2-7BD3-4D02-B4D0-846C39CD4781}" destId="{FB01A0F6-40D0-4EC4-8BFB-19098C6F2CA1}" srcOrd="0" destOrd="1" presId="urn:microsoft.com/office/officeart/2005/8/layout/cycle4"/>
    <dgm:cxn modelId="{5120720B-EB1A-4338-8E5B-3F9D4EDBCFA9}" type="presOf" srcId="{7257C9E2-7BD3-4D02-B4D0-846C39CD4781}" destId="{73FFE7EF-41C8-4D0A-A065-56E5C08E10D4}" srcOrd="1" destOrd="1" presId="urn:microsoft.com/office/officeart/2005/8/layout/cycle4"/>
    <dgm:cxn modelId="{770CD3E6-5FD0-4F68-8618-7DC9F72A4CF2}" type="presOf" srcId="{9F09F137-5AF1-4E59-8DC3-DB06454597F8}" destId="{68F97471-CF76-41B8-9CD5-C5884C5520E2}" srcOrd="1" destOrd="0" presId="urn:microsoft.com/office/officeart/2005/8/layout/cycle4"/>
    <dgm:cxn modelId="{CA7E7FFE-F106-450B-883F-D3F600FAB760}" type="presOf" srcId="{0E9565A4-45B7-48B0-A403-ABC8AEE0E214}" destId="{73FFE7EF-41C8-4D0A-A065-56E5C08E10D4}" srcOrd="1" destOrd="0" presId="urn:microsoft.com/office/officeart/2005/8/layout/cycle4"/>
    <dgm:cxn modelId="{1D492DC9-EF85-4E64-8CB2-2F9301CBE7F9}" srcId="{F24F269E-F88D-4531-942A-EC9820551E88}" destId="{972A0B03-9B82-4D6C-B9B2-E415D7B5F4C8}" srcOrd="0" destOrd="0" parTransId="{A6913E9F-0005-4967-A99C-A4E1A9E35D1C}" sibTransId="{36CD3DA6-A039-4DB1-98DD-BA62708CCD03}"/>
    <dgm:cxn modelId="{705FF357-CEF0-49D8-B84F-A2A9E9293351}" type="presOf" srcId="{B246FB85-D123-453F-A13F-9A8864640E01}" destId="{E0FBCFE4-1BB2-466A-A1DC-DA37D518E91B}" srcOrd="0" destOrd="0" presId="urn:microsoft.com/office/officeart/2005/8/layout/cycle4"/>
    <dgm:cxn modelId="{897D1FD4-DA89-4BC8-ADF5-30F7F007DA57}" srcId="{F24F269E-F88D-4531-942A-EC9820551E88}" destId="{FB83C981-8B27-4522-9190-1E5148AC86EF}" srcOrd="2" destOrd="0" parTransId="{0A565926-648A-4498-9944-B22886FA21A5}" sibTransId="{8C59473F-3DD4-4D7E-90E6-7A35462DC95B}"/>
    <dgm:cxn modelId="{4DD2E332-40C8-4E8A-B08C-68D5395586E7}" type="presOf" srcId="{31A1614B-0C01-467E-8069-90FE65F29B48}" destId="{68F97471-CF76-41B8-9CD5-C5884C5520E2}" srcOrd="1" destOrd="1" presId="urn:microsoft.com/office/officeart/2005/8/layout/cycle4"/>
    <dgm:cxn modelId="{CEC6A755-1129-4474-9705-FEB71F138B15}" type="presOf" srcId="{972A0B03-9B82-4D6C-B9B2-E415D7B5F4C8}" destId="{FF34DC60-056C-402A-9274-EA3088B94F04}" srcOrd="0" destOrd="0" presId="urn:microsoft.com/office/officeart/2005/8/layout/cycle4"/>
    <dgm:cxn modelId="{C7FF3E4E-FC9F-4C72-8339-2A6E85BBAB2C}" type="presOf" srcId="{FE5A05EA-8EAA-4D64-B980-B2C56B296095}" destId="{D187BBD3-DB04-43D6-83F7-F22AB15158C6}" srcOrd="1" destOrd="0" presId="urn:microsoft.com/office/officeart/2005/8/layout/cycle4"/>
    <dgm:cxn modelId="{D5D39857-7C2B-44FA-99BA-E1BA4EBCFF4D}" type="presParOf" srcId="{3DBFA6BA-54BC-4042-A0B4-F7209100C95E}" destId="{09B49B92-732D-464F-9E3C-10C1BE32EB8F}" srcOrd="0" destOrd="0" presId="urn:microsoft.com/office/officeart/2005/8/layout/cycle4"/>
    <dgm:cxn modelId="{3A952C1E-59C1-48E3-87D2-855EDADB0424}" type="presParOf" srcId="{09B49B92-732D-464F-9E3C-10C1BE32EB8F}" destId="{54F7A658-1290-466E-A70E-51B2D051F22B}" srcOrd="0" destOrd="0" presId="urn:microsoft.com/office/officeart/2005/8/layout/cycle4"/>
    <dgm:cxn modelId="{8C4FC27A-BB61-42BD-AD4A-6EB5B43DF007}" type="presParOf" srcId="{54F7A658-1290-466E-A70E-51B2D051F22B}" destId="{860EBB0D-95B0-4E66-B8F1-1002C11678E4}" srcOrd="0" destOrd="0" presId="urn:microsoft.com/office/officeart/2005/8/layout/cycle4"/>
    <dgm:cxn modelId="{02B5A2E0-1DC9-4F0B-9170-8C69225C56CC}" type="presParOf" srcId="{54F7A658-1290-466E-A70E-51B2D051F22B}" destId="{D187BBD3-DB04-43D6-83F7-F22AB15158C6}" srcOrd="1" destOrd="0" presId="urn:microsoft.com/office/officeart/2005/8/layout/cycle4"/>
    <dgm:cxn modelId="{0053B647-8E5E-4DD2-B19E-5D3A7644EB8A}" type="presParOf" srcId="{09B49B92-732D-464F-9E3C-10C1BE32EB8F}" destId="{3FE9DD89-459D-4347-860B-CD517E039CCF}" srcOrd="1" destOrd="0" presId="urn:microsoft.com/office/officeart/2005/8/layout/cycle4"/>
    <dgm:cxn modelId="{FDA533EA-09E4-4546-B433-9586F48C598C}" type="presParOf" srcId="{3FE9DD89-459D-4347-860B-CD517E039CCF}" destId="{B56924A0-D544-4FA1-8924-501491B055DB}" srcOrd="0" destOrd="0" presId="urn:microsoft.com/office/officeart/2005/8/layout/cycle4"/>
    <dgm:cxn modelId="{C3A932AD-4955-4743-B401-C85FCB8434C2}" type="presParOf" srcId="{3FE9DD89-459D-4347-860B-CD517E039CCF}" destId="{68F97471-CF76-41B8-9CD5-C5884C5520E2}" srcOrd="1" destOrd="0" presId="urn:microsoft.com/office/officeart/2005/8/layout/cycle4"/>
    <dgm:cxn modelId="{4CC3AA0F-AA2F-4DB9-83FB-A84DD5E0801A}" type="presParOf" srcId="{09B49B92-732D-464F-9E3C-10C1BE32EB8F}" destId="{F0FF1D2C-C856-4DA8-8B66-4B3D2DC5841E}" srcOrd="2" destOrd="0" presId="urn:microsoft.com/office/officeart/2005/8/layout/cycle4"/>
    <dgm:cxn modelId="{C424E2E5-189F-4529-8173-C9763B0E2E94}" type="presParOf" srcId="{F0FF1D2C-C856-4DA8-8B66-4B3D2DC5841E}" destId="{59532F92-8597-423F-B72F-2C6FE619BE2C}" srcOrd="0" destOrd="0" presId="urn:microsoft.com/office/officeart/2005/8/layout/cycle4"/>
    <dgm:cxn modelId="{2A721532-37FB-4D60-8E01-933C154C466F}" type="presParOf" srcId="{F0FF1D2C-C856-4DA8-8B66-4B3D2DC5841E}" destId="{72293BDF-01BB-4ED3-8DC7-D39CDDA070AF}" srcOrd="1" destOrd="0" presId="urn:microsoft.com/office/officeart/2005/8/layout/cycle4"/>
    <dgm:cxn modelId="{CD7DBA93-479F-4EF9-A9D1-52A56F4D23C1}" type="presParOf" srcId="{09B49B92-732D-464F-9E3C-10C1BE32EB8F}" destId="{C082A1B3-A5FB-4422-91D0-6D0BFB2C9A94}" srcOrd="3" destOrd="0" presId="urn:microsoft.com/office/officeart/2005/8/layout/cycle4"/>
    <dgm:cxn modelId="{02EB87F9-5140-4A6E-9061-C5AB99C836BD}" type="presParOf" srcId="{C082A1B3-A5FB-4422-91D0-6D0BFB2C9A94}" destId="{FB01A0F6-40D0-4EC4-8BFB-19098C6F2CA1}" srcOrd="0" destOrd="0" presId="urn:microsoft.com/office/officeart/2005/8/layout/cycle4"/>
    <dgm:cxn modelId="{15999D52-E0CF-4718-9699-1D801371D3FC}" type="presParOf" srcId="{C082A1B3-A5FB-4422-91D0-6D0BFB2C9A94}" destId="{73FFE7EF-41C8-4D0A-A065-56E5C08E10D4}" srcOrd="1" destOrd="0" presId="urn:microsoft.com/office/officeart/2005/8/layout/cycle4"/>
    <dgm:cxn modelId="{19ED3F92-C6CC-4AAE-8719-0F3A8937A127}" type="presParOf" srcId="{09B49B92-732D-464F-9E3C-10C1BE32EB8F}" destId="{6A6E721B-C00F-4F81-A7B8-B9577209B3D8}" srcOrd="4" destOrd="0" presId="urn:microsoft.com/office/officeart/2005/8/layout/cycle4"/>
    <dgm:cxn modelId="{758E95D6-05BE-4B69-8C6E-57912CCFFB84}" type="presParOf" srcId="{3DBFA6BA-54BC-4042-A0B4-F7209100C95E}" destId="{CCE5BC03-3527-4E8E-B439-0B6B6789ED4F}" srcOrd="1" destOrd="0" presId="urn:microsoft.com/office/officeart/2005/8/layout/cycle4"/>
    <dgm:cxn modelId="{C8D9BDC0-10CC-4A25-B32F-177D623A7FD7}" type="presParOf" srcId="{CCE5BC03-3527-4E8E-B439-0B6B6789ED4F}" destId="{FF34DC60-056C-402A-9274-EA3088B94F04}" srcOrd="0" destOrd="0" presId="urn:microsoft.com/office/officeart/2005/8/layout/cycle4"/>
    <dgm:cxn modelId="{03FF7E72-A9E6-43EF-B6D9-0EFD4114E5D0}" type="presParOf" srcId="{CCE5BC03-3527-4E8E-B439-0B6B6789ED4F}" destId="{E0FBCFE4-1BB2-466A-A1DC-DA37D518E91B}" srcOrd="1" destOrd="0" presId="urn:microsoft.com/office/officeart/2005/8/layout/cycle4"/>
    <dgm:cxn modelId="{29A7ADB6-8B13-4F61-A567-C1041223F56C}" type="presParOf" srcId="{CCE5BC03-3527-4E8E-B439-0B6B6789ED4F}" destId="{2F5A8F86-985B-4D98-B5EF-C7B54C5B334B}" srcOrd="2" destOrd="0" presId="urn:microsoft.com/office/officeart/2005/8/layout/cycle4"/>
    <dgm:cxn modelId="{F4E3C091-973A-4CEA-BDAF-A8ED923DCE7C}" type="presParOf" srcId="{CCE5BC03-3527-4E8E-B439-0B6B6789ED4F}" destId="{C0BF2FCE-4071-461E-B425-93D0488CF077}" srcOrd="3" destOrd="0" presId="urn:microsoft.com/office/officeart/2005/8/layout/cycle4"/>
    <dgm:cxn modelId="{352BAE18-8066-4969-BC95-377160B4211F}" type="presParOf" srcId="{CCE5BC03-3527-4E8E-B439-0B6B6789ED4F}" destId="{A45D0710-0E24-497E-BD2C-6E5C7A294994}" srcOrd="4" destOrd="0" presId="urn:microsoft.com/office/officeart/2005/8/layout/cycle4"/>
    <dgm:cxn modelId="{4E8DE968-6AEB-402A-B52B-52479907FECE}" type="presParOf" srcId="{3DBFA6BA-54BC-4042-A0B4-F7209100C95E}" destId="{31272C08-6557-46D7-B15D-8CE68F894DB5}" srcOrd="2" destOrd="0" presId="urn:microsoft.com/office/officeart/2005/8/layout/cycle4"/>
    <dgm:cxn modelId="{EE259FA6-3798-41EF-BAB2-E756318B4EEC}" type="presParOf" srcId="{3DBFA6BA-54BC-4042-A0B4-F7209100C95E}" destId="{5D46A090-C99D-4DD6-B324-FBF26597FC25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1A38C7-E516-4F0D-9289-5E361F1FCD20}" type="doc">
      <dgm:prSet loTypeId="urn:microsoft.com/office/officeart/2005/8/layout/defaul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81A75EAE-26A0-4AC9-A102-42EC1F4ECEE7}">
      <dgm:prSet phldrT="[Текст]"/>
      <dgm:spPr/>
      <dgm:t>
        <a:bodyPr/>
        <a:lstStyle/>
        <a:p>
          <a:r>
            <a:rPr lang="ru-RU" dirty="0" smtClean="0"/>
            <a:t>Денежные</a:t>
          </a:r>
          <a:endParaRPr lang="ru-RU" dirty="0"/>
        </a:p>
      </dgm:t>
    </dgm:pt>
    <dgm:pt modelId="{F778A745-E75F-420E-AAC7-EC7D4C609304}" type="parTrans" cxnId="{4D754693-00D1-47BA-A947-11E0C52767FB}">
      <dgm:prSet/>
      <dgm:spPr/>
      <dgm:t>
        <a:bodyPr/>
        <a:lstStyle/>
        <a:p>
          <a:endParaRPr lang="ru-RU"/>
        </a:p>
      </dgm:t>
    </dgm:pt>
    <dgm:pt modelId="{9EEF9D55-60CD-4A58-8F83-90E67003559D}" type="sibTrans" cxnId="{4D754693-00D1-47BA-A947-11E0C52767FB}">
      <dgm:prSet/>
      <dgm:spPr/>
      <dgm:t>
        <a:bodyPr/>
        <a:lstStyle/>
        <a:p>
          <a:endParaRPr lang="ru-RU"/>
        </a:p>
      </dgm:t>
    </dgm:pt>
    <dgm:pt modelId="{7D496D62-821B-4533-A758-48CDE5E7F8AD}">
      <dgm:prSet phldrT="[Текст]" custT="1"/>
      <dgm:spPr/>
      <dgm:t>
        <a:bodyPr/>
        <a:lstStyle/>
        <a:p>
          <a:r>
            <a:rPr lang="ru-RU" sz="4800" dirty="0" smtClean="0"/>
            <a:t>Доходы</a:t>
          </a:r>
          <a:endParaRPr lang="ru-RU" sz="4800" dirty="0"/>
        </a:p>
      </dgm:t>
    </dgm:pt>
    <dgm:pt modelId="{E10449C7-B770-4C36-AD37-75D6D29BA20F}" type="parTrans" cxnId="{B640BB16-ECCE-49BE-9440-F38A2132CB7D}">
      <dgm:prSet/>
      <dgm:spPr/>
      <dgm:t>
        <a:bodyPr/>
        <a:lstStyle/>
        <a:p>
          <a:endParaRPr lang="ru-RU"/>
        </a:p>
      </dgm:t>
    </dgm:pt>
    <dgm:pt modelId="{B5EC7D19-E8E5-4267-9384-EE95846999C8}" type="sibTrans" cxnId="{B640BB16-ECCE-49BE-9440-F38A2132CB7D}">
      <dgm:prSet/>
      <dgm:spPr/>
      <dgm:t>
        <a:bodyPr/>
        <a:lstStyle/>
        <a:p>
          <a:endParaRPr lang="ru-RU"/>
        </a:p>
      </dgm:t>
    </dgm:pt>
    <dgm:pt modelId="{51C91074-50C0-4074-BE13-D734BA802712}">
      <dgm:prSet phldrT="[Текст]"/>
      <dgm:spPr/>
      <dgm:t>
        <a:bodyPr/>
        <a:lstStyle/>
        <a:p>
          <a:r>
            <a:rPr lang="ru-RU" dirty="0" smtClean="0"/>
            <a:t>Льготы</a:t>
          </a:r>
          <a:endParaRPr lang="ru-RU" dirty="0"/>
        </a:p>
      </dgm:t>
    </dgm:pt>
    <dgm:pt modelId="{DCCA8B58-A1C3-489E-A3D3-DA6CA531949F}" type="parTrans" cxnId="{9F6FBA89-24C3-4776-80BA-A2F868B63464}">
      <dgm:prSet/>
      <dgm:spPr/>
      <dgm:t>
        <a:bodyPr/>
        <a:lstStyle/>
        <a:p>
          <a:endParaRPr lang="ru-RU"/>
        </a:p>
      </dgm:t>
    </dgm:pt>
    <dgm:pt modelId="{74E6F19A-CA9B-4ECE-83ED-4E8D197966A7}" type="sibTrans" cxnId="{9F6FBA89-24C3-4776-80BA-A2F868B63464}">
      <dgm:prSet/>
      <dgm:spPr/>
      <dgm:t>
        <a:bodyPr/>
        <a:lstStyle/>
        <a:p>
          <a:endParaRPr lang="ru-RU"/>
        </a:p>
      </dgm:t>
    </dgm:pt>
    <dgm:pt modelId="{4B1CD34D-6C35-4215-B8F8-5E44BFA88E91}">
      <dgm:prSet phldrT="[Текст]"/>
      <dgm:spPr/>
      <dgm:t>
        <a:bodyPr/>
        <a:lstStyle/>
        <a:p>
          <a:r>
            <a:rPr lang="ru-RU" dirty="0" smtClean="0"/>
            <a:t>Натуральные</a:t>
          </a:r>
          <a:endParaRPr lang="ru-RU" dirty="0"/>
        </a:p>
      </dgm:t>
    </dgm:pt>
    <dgm:pt modelId="{6C51AF72-9C83-472D-91B8-EE428FB6B2BD}" type="parTrans" cxnId="{5AE3DA45-383F-44B5-B0DD-9C90B7AEF0E0}">
      <dgm:prSet/>
      <dgm:spPr/>
      <dgm:t>
        <a:bodyPr/>
        <a:lstStyle/>
        <a:p>
          <a:endParaRPr lang="ru-RU"/>
        </a:p>
      </dgm:t>
    </dgm:pt>
    <dgm:pt modelId="{8FC09ED9-0CC3-43D7-90D3-02078B19E4DC}" type="sibTrans" cxnId="{5AE3DA45-383F-44B5-B0DD-9C90B7AEF0E0}">
      <dgm:prSet/>
      <dgm:spPr/>
      <dgm:t>
        <a:bodyPr/>
        <a:lstStyle/>
        <a:p>
          <a:endParaRPr lang="ru-RU"/>
        </a:p>
      </dgm:t>
    </dgm:pt>
    <dgm:pt modelId="{0092D015-8B24-43D7-81D0-294234A23FB6}">
      <dgm:prSet phldrT="[Текст]"/>
      <dgm:spPr/>
      <dgm:t>
        <a:bodyPr/>
        <a:lstStyle/>
        <a:p>
          <a:r>
            <a:rPr lang="ru-RU" b="1" dirty="0" smtClean="0"/>
            <a:t>Полученные денежные средства за определённый период</a:t>
          </a:r>
          <a:endParaRPr lang="ru-RU" b="1" dirty="0"/>
        </a:p>
      </dgm:t>
    </dgm:pt>
    <dgm:pt modelId="{FC83B0B7-D0B6-46B9-999E-656BC3FC4E60}" type="parTrans" cxnId="{5D23F4C1-D754-490E-A435-8509AC0DAB38}">
      <dgm:prSet/>
      <dgm:spPr/>
      <dgm:t>
        <a:bodyPr/>
        <a:lstStyle/>
        <a:p>
          <a:endParaRPr lang="ru-RU"/>
        </a:p>
      </dgm:t>
    </dgm:pt>
    <dgm:pt modelId="{4C8A6DF4-E5C5-48F4-B93B-530D7F3E7447}" type="sibTrans" cxnId="{5D23F4C1-D754-490E-A435-8509AC0DAB38}">
      <dgm:prSet/>
      <dgm:spPr/>
      <dgm:t>
        <a:bodyPr/>
        <a:lstStyle/>
        <a:p>
          <a:endParaRPr lang="ru-RU"/>
        </a:p>
      </dgm:t>
    </dgm:pt>
    <dgm:pt modelId="{39FAB768-D3C9-480C-8E62-E4A3387CCCD0}" type="pres">
      <dgm:prSet presAssocID="{DE1A38C7-E516-4F0D-9289-5E361F1FCD2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D639E4-846B-4FB1-8F82-F52B65815525}" type="pres">
      <dgm:prSet presAssocID="{81A75EAE-26A0-4AC9-A102-42EC1F4ECEE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B54AE6-A1F7-403F-92C7-11792DEBA88E}" type="pres">
      <dgm:prSet presAssocID="{9EEF9D55-60CD-4A58-8F83-90E67003559D}" presName="sibTrans" presStyleCnt="0"/>
      <dgm:spPr/>
    </dgm:pt>
    <dgm:pt modelId="{7689F7EC-4E13-4163-9FA3-9475B9C177A1}" type="pres">
      <dgm:prSet presAssocID="{7D496D62-821B-4533-A758-48CDE5E7F8A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83EA49-2C49-45DC-9F6B-28B1E5ABA85B}" type="pres">
      <dgm:prSet presAssocID="{B5EC7D19-E8E5-4267-9384-EE95846999C8}" presName="sibTrans" presStyleCnt="0"/>
      <dgm:spPr/>
    </dgm:pt>
    <dgm:pt modelId="{A5ED9DEB-5278-4F10-ABC2-E6C72B67C2AF}" type="pres">
      <dgm:prSet presAssocID="{51C91074-50C0-4074-BE13-D734BA80271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BF4179-2BB9-47BB-A866-947469CF1075}" type="pres">
      <dgm:prSet presAssocID="{74E6F19A-CA9B-4ECE-83ED-4E8D197966A7}" presName="sibTrans" presStyleCnt="0"/>
      <dgm:spPr/>
    </dgm:pt>
    <dgm:pt modelId="{3B443B47-803B-4911-8957-255A14EFCD20}" type="pres">
      <dgm:prSet presAssocID="{4B1CD34D-6C35-4215-B8F8-5E44BFA88E9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D6E4C9-F053-40AE-B438-4FAB302B13F2}" type="pres">
      <dgm:prSet presAssocID="{8FC09ED9-0CC3-43D7-90D3-02078B19E4DC}" presName="sibTrans" presStyleCnt="0"/>
      <dgm:spPr/>
    </dgm:pt>
    <dgm:pt modelId="{75BC4C3E-0CC4-4764-A000-97FB53613D51}" type="pres">
      <dgm:prSet presAssocID="{0092D015-8B24-43D7-81D0-294234A23FB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23F4C1-D754-490E-A435-8509AC0DAB38}" srcId="{DE1A38C7-E516-4F0D-9289-5E361F1FCD20}" destId="{0092D015-8B24-43D7-81D0-294234A23FB6}" srcOrd="4" destOrd="0" parTransId="{FC83B0B7-D0B6-46B9-999E-656BC3FC4E60}" sibTransId="{4C8A6DF4-E5C5-48F4-B93B-530D7F3E7447}"/>
    <dgm:cxn modelId="{7BC95EF4-90EA-4315-A66E-BAE66867D81E}" type="presOf" srcId="{DE1A38C7-E516-4F0D-9289-5E361F1FCD20}" destId="{39FAB768-D3C9-480C-8E62-E4A3387CCCD0}" srcOrd="0" destOrd="0" presId="urn:microsoft.com/office/officeart/2005/8/layout/default"/>
    <dgm:cxn modelId="{9F6FBA89-24C3-4776-80BA-A2F868B63464}" srcId="{DE1A38C7-E516-4F0D-9289-5E361F1FCD20}" destId="{51C91074-50C0-4074-BE13-D734BA802712}" srcOrd="2" destOrd="0" parTransId="{DCCA8B58-A1C3-489E-A3D3-DA6CA531949F}" sibTransId="{74E6F19A-CA9B-4ECE-83ED-4E8D197966A7}"/>
    <dgm:cxn modelId="{723B6F07-C641-4B6B-B3A9-D4F5A6A48C7E}" type="presOf" srcId="{81A75EAE-26A0-4AC9-A102-42EC1F4ECEE7}" destId="{4CD639E4-846B-4FB1-8F82-F52B65815525}" srcOrd="0" destOrd="0" presId="urn:microsoft.com/office/officeart/2005/8/layout/default"/>
    <dgm:cxn modelId="{F59F2DE2-68F8-4C50-95CB-3C53320958F7}" type="presOf" srcId="{4B1CD34D-6C35-4215-B8F8-5E44BFA88E91}" destId="{3B443B47-803B-4911-8957-255A14EFCD20}" srcOrd="0" destOrd="0" presId="urn:microsoft.com/office/officeart/2005/8/layout/default"/>
    <dgm:cxn modelId="{80A26681-E011-49D0-BC15-22E1E825453E}" type="presOf" srcId="{0092D015-8B24-43D7-81D0-294234A23FB6}" destId="{75BC4C3E-0CC4-4764-A000-97FB53613D51}" srcOrd="0" destOrd="0" presId="urn:microsoft.com/office/officeart/2005/8/layout/default"/>
    <dgm:cxn modelId="{4D754693-00D1-47BA-A947-11E0C52767FB}" srcId="{DE1A38C7-E516-4F0D-9289-5E361F1FCD20}" destId="{81A75EAE-26A0-4AC9-A102-42EC1F4ECEE7}" srcOrd="0" destOrd="0" parTransId="{F778A745-E75F-420E-AAC7-EC7D4C609304}" sibTransId="{9EEF9D55-60CD-4A58-8F83-90E67003559D}"/>
    <dgm:cxn modelId="{F7D1EF92-A788-4F56-808A-93A2E260ABD6}" type="presOf" srcId="{7D496D62-821B-4533-A758-48CDE5E7F8AD}" destId="{7689F7EC-4E13-4163-9FA3-9475B9C177A1}" srcOrd="0" destOrd="0" presId="urn:microsoft.com/office/officeart/2005/8/layout/default"/>
    <dgm:cxn modelId="{A6EDF8B3-9898-4EF1-8C22-6A4D72B20001}" type="presOf" srcId="{51C91074-50C0-4074-BE13-D734BA802712}" destId="{A5ED9DEB-5278-4F10-ABC2-E6C72B67C2AF}" srcOrd="0" destOrd="0" presId="urn:microsoft.com/office/officeart/2005/8/layout/default"/>
    <dgm:cxn modelId="{5AE3DA45-383F-44B5-B0DD-9C90B7AEF0E0}" srcId="{DE1A38C7-E516-4F0D-9289-5E361F1FCD20}" destId="{4B1CD34D-6C35-4215-B8F8-5E44BFA88E91}" srcOrd="3" destOrd="0" parTransId="{6C51AF72-9C83-472D-91B8-EE428FB6B2BD}" sibTransId="{8FC09ED9-0CC3-43D7-90D3-02078B19E4DC}"/>
    <dgm:cxn modelId="{B640BB16-ECCE-49BE-9440-F38A2132CB7D}" srcId="{DE1A38C7-E516-4F0D-9289-5E361F1FCD20}" destId="{7D496D62-821B-4533-A758-48CDE5E7F8AD}" srcOrd="1" destOrd="0" parTransId="{E10449C7-B770-4C36-AD37-75D6D29BA20F}" sibTransId="{B5EC7D19-E8E5-4267-9384-EE95846999C8}"/>
    <dgm:cxn modelId="{75278ADC-FA94-486A-8CD6-28395C5C21D3}" type="presParOf" srcId="{39FAB768-D3C9-480C-8E62-E4A3387CCCD0}" destId="{4CD639E4-846B-4FB1-8F82-F52B65815525}" srcOrd="0" destOrd="0" presId="urn:microsoft.com/office/officeart/2005/8/layout/default"/>
    <dgm:cxn modelId="{A133289F-2081-488F-AD76-B3124D76AC81}" type="presParOf" srcId="{39FAB768-D3C9-480C-8E62-E4A3387CCCD0}" destId="{2BB54AE6-A1F7-403F-92C7-11792DEBA88E}" srcOrd="1" destOrd="0" presId="urn:microsoft.com/office/officeart/2005/8/layout/default"/>
    <dgm:cxn modelId="{797E2185-9B1D-4C5E-9C30-55457BA887CA}" type="presParOf" srcId="{39FAB768-D3C9-480C-8E62-E4A3387CCCD0}" destId="{7689F7EC-4E13-4163-9FA3-9475B9C177A1}" srcOrd="2" destOrd="0" presId="urn:microsoft.com/office/officeart/2005/8/layout/default"/>
    <dgm:cxn modelId="{DAA4C327-1BF2-4A13-916B-7CEA9FB09AB1}" type="presParOf" srcId="{39FAB768-D3C9-480C-8E62-E4A3387CCCD0}" destId="{E683EA49-2C49-45DC-9F6B-28B1E5ABA85B}" srcOrd="3" destOrd="0" presId="urn:microsoft.com/office/officeart/2005/8/layout/default"/>
    <dgm:cxn modelId="{D2557446-5EB3-4A90-A402-A9656DBEEA5C}" type="presParOf" srcId="{39FAB768-D3C9-480C-8E62-E4A3387CCCD0}" destId="{A5ED9DEB-5278-4F10-ABC2-E6C72B67C2AF}" srcOrd="4" destOrd="0" presId="urn:microsoft.com/office/officeart/2005/8/layout/default"/>
    <dgm:cxn modelId="{74319C75-245F-42FE-989E-CD4367DEE337}" type="presParOf" srcId="{39FAB768-D3C9-480C-8E62-E4A3387CCCD0}" destId="{11BF4179-2BB9-47BB-A866-947469CF1075}" srcOrd="5" destOrd="0" presId="urn:microsoft.com/office/officeart/2005/8/layout/default"/>
    <dgm:cxn modelId="{BCC8EC7B-E111-4320-8E80-D5428C9E8531}" type="presParOf" srcId="{39FAB768-D3C9-480C-8E62-E4A3387CCCD0}" destId="{3B443B47-803B-4911-8957-255A14EFCD20}" srcOrd="6" destOrd="0" presId="urn:microsoft.com/office/officeart/2005/8/layout/default"/>
    <dgm:cxn modelId="{3EDAA62B-5C7C-4A28-B439-281845EB8C1E}" type="presParOf" srcId="{39FAB768-D3C9-480C-8E62-E4A3387CCCD0}" destId="{88D6E4C9-F053-40AE-B438-4FAB302B13F2}" srcOrd="7" destOrd="0" presId="urn:microsoft.com/office/officeart/2005/8/layout/default"/>
    <dgm:cxn modelId="{DC09CB26-A1EB-487D-946D-2EAED1187B72}" type="presParOf" srcId="{39FAB768-D3C9-480C-8E62-E4A3387CCCD0}" destId="{75BC4C3E-0CC4-4764-A000-97FB53613D5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1A38C7-E516-4F0D-9289-5E361F1FCD20}" type="doc">
      <dgm:prSet loTypeId="urn:microsoft.com/office/officeart/2005/8/layout/defaul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81A75EAE-26A0-4AC9-A102-42EC1F4ECEE7}">
      <dgm:prSet phldrT="[Текст]"/>
      <dgm:spPr/>
      <dgm:t>
        <a:bodyPr/>
        <a:lstStyle/>
        <a:p>
          <a:r>
            <a:rPr lang="ru-RU" dirty="0" smtClean="0"/>
            <a:t>Постоянные </a:t>
          </a:r>
          <a:endParaRPr lang="ru-RU" dirty="0"/>
        </a:p>
      </dgm:t>
    </dgm:pt>
    <dgm:pt modelId="{F778A745-E75F-420E-AAC7-EC7D4C609304}" type="parTrans" cxnId="{4D754693-00D1-47BA-A947-11E0C52767FB}">
      <dgm:prSet/>
      <dgm:spPr/>
      <dgm:t>
        <a:bodyPr/>
        <a:lstStyle/>
        <a:p>
          <a:endParaRPr lang="ru-RU"/>
        </a:p>
      </dgm:t>
    </dgm:pt>
    <dgm:pt modelId="{9EEF9D55-60CD-4A58-8F83-90E67003559D}" type="sibTrans" cxnId="{4D754693-00D1-47BA-A947-11E0C52767FB}">
      <dgm:prSet/>
      <dgm:spPr/>
      <dgm:t>
        <a:bodyPr/>
        <a:lstStyle/>
        <a:p>
          <a:endParaRPr lang="ru-RU"/>
        </a:p>
      </dgm:t>
    </dgm:pt>
    <dgm:pt modelId="{7D496D62-821B-4533-A758-48CDE5E7F8AD}">
      <dgm:prSet phldrT="[Текст]" custT="1"/>
      <dgm:spPr/>
      <dgm:t>
        <a:bodyPr/>
        <a:lstStyle/>
        <a:p>
          <a:r>
            <a:rPr lang="ru-RU" sz="4800" dirty="0" smtClean="0"/>
            <a:t>Расходы </a:t>
          </a:r>
          <a:endParaRPr lang="ru-RU" sz="4800" dirty="0"/>
        </a:p>
      </dgm:t>
    </dgm:pt>
    <dgm:pt modelId="{E10449C7-B770-4C36-AD37-75D6D29BA20F}" type="parTrans" cxnId="{B640BB16-ECCE-49BE-9440-F38A2132CB7D}">
      <dgm:prSet/>
      <dgm:spPr/>
      <dgm:t>
        <a:bodyPr/>
        <a:lstStyle/>
        <a:p>
          <a:endParaRPr lang="ru-RU"/>
        </a:p>
      </dgm:t>
    </dgm:pt>
    <dgm:pt modelId="{B5EC7D19-E8E5-4267-9384-EE95846999C8}" type="sibTrans" cxnId="{B640BB16-ECCE-49BE-9440-F38A2132CB7D}">
      <dgm:prSet/>
      <dgm:spPr/>
      <dgm:t>
        <a:bodyPr/>
        <a:lstStyle/>
        <a:p>
          <a:endParaRPr lang="ru-RU"/>
        </a:p>
      </dgm:t>
    </dgm:pt>
    <dgm:pt modelId="{51C91074-50C0-4074-BE13-D734BA802712}">
      <dgm:prSet phldrT="[Текст]"/>
      <dgm:spPr/>
      <dgm:t>
        <a:bodyPr/>
        <a:lstStyle/>
        <a:p>
          <a:r>
            <a:rPr lang="ru-RU" dirty="0" smtClean="0"/>
            <a:t>Переменные </a:t>
          </a:r>
          <a:endParaRPr lang="ru-RU" dirty="0"/>
        </a:p>
      </dgm:t>
    </dgm:pt>
    <dgm:pt modelId="{DCCA8B58-A1C3-489E-A3D3-DA6CA531949F}" type="parTrans" cxnId="{9F6FBA89-24C3-4776-80BA-A2F868B63464}">
      <dgm:prSet/>
      <dgm:spPr/>
      <dgm:t>
        <a:bodyPr/>
        <a:lstStyle/>
        <a:p>
          <a:endParaRPr lang="ru-RU"/>
        </a:p>
      </dgm:t>
    </dgm:pt>
    <dgm:pt modelId="{74E6F19A-CA9B-4ECE-83ED-4E8D197966A7}" type="sibTrans" cxnId="{9F6FBA89-24C3-4776-80BA-A2F868B63464}">
      <dgm:prSet/>
      <dgm:spPr/>
      <dgm:t>
        <a:bodyPr/>
        <a:lstStyle/>
        <a:p>
          <a:endParaRPr lang="ru-RU"/>
        </a:p>
      </dgm:t>
    </dgm:pt>
    <dgm:pt modelId="{4B1CD34D-6C35-4215-B8F8-5E44BFA88E91}">
      <dgm:prSet phldrT="[Текст]"/>
      <dgm:spPr/>
      <dgm:t>
        <a:bodyPr/>
        <a:lstStyle/>
        <a:p>
          <a:r>
            <a:rPr lang="ru-RU" b="1" dirty="0" smtClean="0"/>
            <a:t>Затраты, уменьшение экономических выгод из-за выбытия денежных средств</a:t>
          </a:r>
          <a:endParaRPr lang="ru-RU" b="1" dirty="0"/>
        </a:p>
      </dgm:t>
    </dgm:pt>
    <dgm:pt modelId="{6C51AF72-9C83-472D-91B8-EE428FB6B2BD}" type="parTrans" cxnId="{5AE3DA45-383F-44B5-B0DD-9C90B7AEF0E0}">
      <dgm:prSet/>
      <dgm:spPr/>
      <dgm:t>
        <a:bodyPr/>
        <a:lstStyle/>
        <a:p>
          <a:endParaRPr lang="ru-RU"/>
        </a:p>
      </dgm:t>
    </dgm:pt>
    <dgm:pt modelId="{8FC09ED9-0CC3-43D7-90D3-02078B19E4DC}" type="sibTrans" cxnId="{5AE3DA45-383F-44B5-B0DD-9C90B7AEF0E0}">
      <dgm:prSet/>
      <dgm:spPr/>
      <dgm:t>
        <a:bodyPr/>
        <a:lstStyle/>
        <a:p>
          <a:endParaRPr lang="ru-RU"/>
        </a:p>
      </dgm:t>
    </dgm:pt>
    <dgm:pt modelId="{0092D015-8B24-43D7-81D0-294234A23FB6}">
      <dgm:prSet phldrT="[Текст]"/>
      <dgm:spPr/>
      <dgm:t>
        <a:bodyPr/>
        <a:lstStyle/>
        <a:p>
          <a:r>
            <a:rPr lang="ru-RU" b="0" dirty="0" smtClean="0"/>
            <a:t>Непредвиденные (ремонт бытовой техники, лекарства)</a:t>
          </a:r>
          <a:endParaRPr lang="ru-RU" b="0" dirty="0"/>
        </a:p>
      </dgm:t>
    </dgm:pt>
    <dgm:pt modelId="{FC83B0B7-D0B6-46B9-999E-656BC3FC4E60}" type="parTrans" cxnId="{5D23F4C1-D754-490E-A435-8509AC0DAB38}">
      <dgm:prSet/>
      <dgm:spPr/>
      <dgm:t>
        <a:bodyPr/>
        <a:lstStyle/>
        <a:p>
          <a:endParaRPr lang="ru-RU"/>
        </a:p>
      </dgm:t>
    </dgm:pt>
    <dgm:pt modelId="{4C8A6DF4-E5C5-48F4-B93B-530D7F3E7447}" type="sibTrans" cxnId="{5D23F4C1-D754-490E-A435-8509AC0DAB38}">
      <dgm:prSet/>
      <dgm:spPr/>
      <dgm:t>
        <a:bodyPr/>
        <a:lstStyle/>
        <a:p>
          <a:endParaRPr lang="ru-RU"/>
        </a:p>
      </dgm:t>
    </dgm:pt>
    <dgm:pt modelId="{3BEDA074-DCD0-439A-A767-A0386DFAE4AB}">
      <dgm:prSet/>
      <dgm:spPr/>
      <dgm:t>
        <a:bodyPr/>
        <a:lstStyle/>
        <a:p>
          <a:r>
            <a:rPr lang="ru-RU" b="0" dirty="0" smtClean="0"/>
            <a:t>сезонные</a:t>
          </a:r>
          <a:endParaRPr lang="ru-RU" b="0" dirty="0"/>
        </a:p>
      </dgm:t>
    </dgm:pt>
    <dgm:pt modelId="{4294E3F6-E428-4998-AC16-8920A0DC66EA}" type="parTrans" cxnId="{85F6E368-A38C-4F7C-9115-FAE468A5CFEB}">
      <dgm:prSet/>
      <dgm:spPr/>
      <dgm:t>
        <a:bodyPr/>
        <a:lstStyle/>
        <a:p>
          <a:endParaRPr lang="ru-RU"/>
        </a:p>
      </dgm:t>
    </dgm:pt>
    <dgm:pt modelId="{561F4272-78EB-4384-A06F-2D61D0A1EA89}" type="sibTrans" cxnId="{85F6E368-A38C-4F7C-9115-FAE468A5CFEB}">
      <dgm:prSet/>
      <dgm:spPr/>
      <dgm:t>
        <a:bodyPr/>
        <a:lstStyle/>
        <a:p>
          <a:endParaRPr lang="ru-RU"/>
        </a:p>
      </dgm:t>
    </dgm:pt>
    <dgm:pt modelId="{55E6DE9D-1764-455B-86B0-D8EF016B3F02}">
      <dgm:prSet/>
      <dgm:spPr/>
      <dgm:t>
        <a:bodyPr/>
        <a:lstStyle/>
        <a:p>
          <a:r>
            <a:rPr lang="ru-RU" dirty="0" smtClean="0"/>
            <a:t>Покупка продуктов, плата за квартиру, подписка, проездной билет </a:t>
          </a:r>
          <a:endParaRPr lang="ru-RU" dirty="0"/>
        </a:p>
      </dgm:t>
    </dgm:pt>
    <dgm:pt modelId="{EFDEEF3F-B64D-41A2-8F46-848E347FEF7B}" type="parTrans" cxnId="{44704D4F-8BAB-47F6-893C-4C31BAABA744}">
      <dgm:prSet/>
      <dgm:spPr/>
      <dgm:t>
        <a:bodyPr/>
        <a:lstStyle/>
        <a:p>
          <a:endParaRPr lang="ru-RU"/>
        </a:p>
      </dgm:t>
    </dgm:pt>
    <dgm:pt modelId="{84287AC7-2FEB-4A9A-A2E6-A862CEC51775}" type="sibTrans" cxnId="{44704D4F-8BAB-47F6-893C-4C31BAABA744}">
      <dgm:prSet/>
      <dgm:spPr/>
      <dgm:t>
        <a:bodyPr/>
        <a:lstStyle/>
        <a:p>
          <a:endParaRPr lang="ru-RU"/>
        </a:p>
      </dgm:t>
    </dgm:pt>
    <dgm:pt modelId="{39FAB768-D3C9-480C-8E62-E4A3387CCCD0}" type="pres">
      <dgm:prSet presAssocID="{DE1A38C7-E516-4F0D-9289-5E361F1FCD2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D639E4-846B-4FB1-8F82-F52B65815525}" type="pres">
      <dgm:prSet presAssocID="{81A75EAE-26A0-4AC9-A102-42EC1F4ECEE7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B54AE6-A1F7-403F-92C7-11792DEBA88E}" type="pres">
      <dgm:prSet presAssocID="{9EEF9D55-60CD-4A58-8F83-90E67003559D}" presName="sibTrans" presStyleCnt="0"/>
      <dgm:spPr/>
    </dgm:pt>
    <dgm:pt modelId="{7689F7EC-4E13-4163-9FA3-9475B9C177A1}" type="pres">
      <dgm:prSet presAssocID="{7D496D62-821B-4533-A758-48CDE5E7F8AD}" presName="node" presStyleLbl="node1" presStyleIdx="1" presStyleCnt="7" custScaleX="1233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83EA49-2C49-45DC-9F6B-28B1E5ABA85B}" type="pres">
      <dgm:prSet presAssocID="{B5EC7D19-E8E5-4267-9384-EE95846999C8}" presName="sibTrans" presStyleCnt="0"/>
      <dgm:spPr/>
    </dgm:pt>
    <dgm:pt modelId="{A5ED9DEB-5278-4F10-ABC2-E6C72B67C2AF}" type="pres">
      <dgm:prSet presAssocID="{51C91074-50C0-4074-BE13-D734BA802712}" presName="node" presStyleLbl="node1" presStyleIdx="2" presStyleCnt="7" custLinFactNeighborX="-173" custLinFactNeighborY="16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BF4179-2BB9-47BB-A866-947469CF1075}" type="pres">
      <dgm:prSet presAssocID="{74E6F19A-CA9B-4ECE-83ED-4E8D197966A7}" presName="sibTrans" presStyleCnt="0"/>
      <dgm:spPr/>
    </dgm:pt>
    <dgm:pt modelId="{077CE69D-ECFC-409A-859F-159FE7109C8F}" type="pres">
      <dgm:prSet presAssocID="{55E6DE9D-1764-455B-86B0-D8EF016B3F02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84629D-302B-4305-ACD3-FFC082D74C0C}" type="pres">
      <dgm:prSet presAssocID="{84287AC7-2FEB-4A9A-A2E6-A862CEC51775}" presName="sibTrans" presStyleCnt="0"/>
      <dgm:spPr/>
    </dgm:pt>
    <dgm:pt modelId="{3B443B47-803B-4911-8957-255A14EFCD20}" type="pres">
      <dgm:prSet presAssocID="{4B1CD34D-6C35-4215-B8F8-5E44BFA88E91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D6E4C9-F053-40AE-B438-4FAB302B13F2}" type="pres">
      <dgm:prSet presAssocID="{8FC09ED9-0CC3-43D7-90D3-02078B19E4DC}" presName="sibTrans" presStyleCnt="0"/>
      <dgm:spPr/>
    </dgm:pt>
    <dgm:pt modelId="{75BC4C3E-0CC4-4764-A000-97FB53613D51}" type="pres">
      <dgm:prSet presAssocID="{0092D015-8B24-43D7-81D0-294234A23FB6}" presName="node" presStyleLbl="node1" presStyleIdx="5" presStyleCnt="7" custLinFactNeighborX="1698" custLinFactNeighborY="-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9B63F5-1B0A-4972-BC07-9B151859F3B0}" type="pres">
      <dgm:prSet presAssocID="{4C8A6DF4-E5C5-48F4-B93B-530D7F3E7447}" presName="sibTrans" presStyleCnt="0"/>
      <dgm:spPr/>
    </dgm:pt>
    <dgm:pt modelId="{F780AE61-8B31-40BB-AE46-D1F56650CFFD}" type="pres">
      <dgm:prSet presAssocID="{3BEDA074-DCD0-439A-A767-A0386DFAE4AB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F6E368-A38C-4F7C-9115-FAE468A5CFEB}" srcId="{DE1A38C7-E516-4F0D-9289-5E361F1FCD20}" destId="{3BEDA074-DCD0-439A-A767-A0386DFAE4AB}" srcOrd="6" destOrd="0" parTransId="{4294E3F6-E428-4998-AC16-8920A0DC66EA}" sibTransId="{561F4272-78EB-4384-A06F-2D61D0A1EA89}"/>
    <dgm:cxn modelId="{2919CAA2-4FB3-4475-AC3D-79E7860A1B18}" type="presOf" srcId="{51C91074-50C0-4074-BE13-D734BA802712}" destId="{A5ED9DEB-5278-4F10-ABC2-E6C72B67C2AF}" srcOrd="0" destOrd="0" presId="urn:microsoft.com/office/officeart/2005/8/layout/default"/>
    <dgm:cxn modelId="{EFCD332B-AD5A-456F-85B9-57B5122FD3B4}" type="presOf" srcId="{7D496D62-821B-4533-A758-48CDE5E7F8AD}" destId="{7689F7EC-4E13-4163-9FA3-9475B9C177A1}" srcOrd="0" destOrd="0" presId="urn:microsoft.com/office/officeart/2005/8/layout/default"/>
    <dgm:cxn modelId="{B640BB16-ECCE-49BE-9440-F38A2132CB7D}" srcId="{DE1A38C7-E516-4F0D-9289-5E361F1FCD20}" destId="{7D496D62-821B-4533-A758-48CDE5E7F8AD}" srcOrd="1" destOrd="0" parTransId="{E10449C7-B770-4C36-AD37-75D6D29BA20F}" sibTransId="{B5EC7D19-E8E5-4267-9384-EE95846999C8}"/>
    <dgm:cxn modelId="{06A9FF28-628F-4391-B819-7502F4ABB5EF}" type="presOf" srcId="{0092D015-8B24-43D7-81D0-294234A23FB6}" destId="{75BC4C3E-0CC4-4764-A000-97FB53613D51}" srcOrd="0" destOrd="0" presId="urn:microsoft.com/office/officeart/2005/8/layout/default"/>
    <dgm:cxn modelId="{44704D4F-8BAB-47F6-893C-4C31BAABA744}" srcId="{DE1A38C7-E516-4F0D-9289-5E361F1FCD20}" destId="{55E6DE9D-1764-455B-86B0-D8EF016B3F02}" srcOrd="3" destOrd="0" parTransId="{EFDEEF3F-B64D-41A2-8F46-848E347FEF7B}" sibTransId="{84287AC7-2FEB-4A9A-A2E6-A862CEC51775}"/>
    <dgm:cxn modelId="{5AE3DA45-383F-44B5-B0DD-9C90B7AEF0E0}" srcId="{DE1A38C7-E516-4F0D-9289-5E361F1FCD20}" destId="{4B1CD34D-6C35-4215-B8F8-5E44BFA88E91}" srcOrd="4" destOrd="0" parTransId="{6C51AF72-9C83-472D-91B8-EE428FB6B2BD}" sibTransId="{8FC09ED9-0CC3-43D7-90D3-02078B19E4DC}"/>
    <dgm:cxn modelId="{5D23F4C1-D754-490E-A435-8509AC0DAB38}" srcId="{DE1A38C7-E516-4F0D-9289-5E361F1FCD20}" destId="{0092D015-8B24-43D7-81D0-294234A23FB6}" srcOrd="5" destOrd="0" parTransId="{FC83B0B7-D0B6-46B9-999E-656BC3FC4E60}" sibTransId="{4C8A6DF4-E5C5-48F4-B93B-530D7F3E7447}"/>
    <dgm:cxn modelId="{5B314FFD-9D37-487B-ACAB-7A0750647A79}" type="presOf" srcId="{DE1A38C7-E516-4F0D-9289-5E361F1FCD20}" destId="{39FAB768-D3C9-480C-8E62-E4A3387CCCD0}" srcOrd="0" destOrd="0" presId="urn:microsoft.com/office/officeart/2005/8/layout/default"/>
    <dgm:cxn modelId="{4D754693-00D1-47BA-A947-11E0C52767FB}" srcId="{DE1A38C7-E516-4F0D-9289-5E361F1FCD20}" destId="{81A75EAE-26A0-4AC9-A102-42EC1F4ECEE7}" srcOrd="0" destOrd="0" parTransId="{F778A745-E75F-420E-AAC7-EC7D4C609304}" sibTransId="{9EEF9D55-60CD-4A58-8F83-90E67003559D}"/>
    <dgm:cxn modelId="{9F6FBA89-24C3-4776-80BA-A2F868B63464}" srcId="{DE1A38C7-E516-4F0D-9289-5E361F1FCD20}" destId="{51C91074-50C0-4074-BE13-D734BA802712}" srcOrd="2" destOrd="0" parTransId="{DCCA8B58-A1C3-489E-A3D3-DA6CA531949F}" sibTransId="{74E6F19A-CA9B-4ECE-83ED-4E8D197966A7}"/>
    <dgm:cxn modelId="{092B7345-4FF8-4E81-A545-1FA8BA67902A}" type="presOf" srcId="{81A75EAE-26A0-4AC9-A102-42EC1F4ECEE7}" destId="{4CD639E4-846B-4FB1-8F82-F52B65815525}" srcOrd="0" destOrd="0" presId="urn:microsoft.com/office/officeart/2005/8/layout/default"/>
    <dgm:cxn modelId="{00F5124B-98A8-4138-8528-723FD4DEB8A6}" type="presOf" srcId="{3BEDA074-DCD0-439A-A767-A0386DFAE4AB}" destId="{F780AE61-8B31-40BB-AE46-D1F56650CFFD}" srcOrd="0" destOrd="0" presId="urn:microsoft.com/office/officeart/2005/8/layout/default"/>
    <dgm:cxn modelId="{56F1FA98-DF30-4884-B711-1299D73C0B02}" type="presOf" srcId="{55E6DE9D-1764-455B-86B0-D8EF016B3F02}" destId="{077CE69D-ECFC-409A-859F-159FE7109C8F}" srcOrd="0" destOrd="0" presId="urn:microsoft.com/office/officeart/2005/8/layout/default"/>
    <dgm:cxn modelId="{5F623458-1790-49EA-8C56-91D57A395804}" type="presOf" srcId="{4B1CD34D-6C35-4215-B8F8-5E44BFA88E91}" destId="{3B443B47-803B-4911-8957-255A14EFCD20}" srcOrd="0" destOrd="0" presId="urn:microsoft.com/office/officeart/2005/8/layout/default"/>
    <dgm:cxn modelId="{6D01BB2D-5C73-4EFF-8600-59A72998F103}" type="presParOf" srcId="{39FAB768-D3C9-480C-8E62-E4A3387CCCD0}" destId="{4CD639E4-846B-4FB1-8F82-F52B65815525}" srcOrd="0" destOrd="0" presId="urn:microsoft.com/office/officeart/2005/8/layout/default"/>
    <dgm:cxn modelId="{AD2556D1-EE79-4707-969B-97CBC12E9B8C}" type="presParOf" srcId="{39FAB768-D3C9-480C-8E62-E4A3387CCCD0}" destId="{2BB54AE6-A1F7-403F-92C7-11792DEBA88E}" srcOrd="1" destOrd="0" presId="urn:microsoft.com/office/officeart/2005/8/layout/default"/>
    <dgm:cxn modelId="{3369D79D-9BB6-47F2-B19C-218ECB425C56}" type="presParOf" srcId="{39FAB768-D3C9-480C-8E62-E4A3387CCCD0}" destId="{7689F7EC-4E13-4163-9FA3-9475B9C177A1}" srcOrd="2" destOrd="0" presId="urn:microsoft.com/office/officeart/2005/8/layout/default"/>
    <dgm:cxn modelId="{A6C2B930-376F-463D-9CC0-C346B69154EC}" type="presParOf" srcId="{39FAB768-D3C9-480C-8E62-E4A3387CCCD0}" destId="{E683EA49-2C49-45DC-9F6B-28B1E5ABA85B}" srcOrd="3" destOrd="0" presId="urn:microsoft.com/office/officeart/2005/8/layout/default"/>
    <dgm:cxn modelId="{5B0E763F-074E-4092-9D55-B9190A987AC2}" type="presParOf" srcId="{39FAB768-D3C9-480C-8E62-E4A3387CCCD0}" destId="{A5ED9DEB-5278-4F10-ABC2-E6C72B67C2AF}" srcOrd="4" destOrd="0" presId="urn:microsoft.com/office/officeart/2005/8/layout/default"/>
    <dgm:cxn modelId="{B2739081-FDA0-4A25-BBE3-48135ACC04D5}" type="presParOf" srcId="{39FAB768-D3C9-480C-8E62-E4A3387CCCD0}" destId="{11BF4179-2BB9-47BB-A866-947469CF1075}" srcOrd="5" destOrd="0" presId="urn:microsoft.com/office/officeart/2005/8/layout/default"/>
    <dgm:cxn modelId="{24931F4D-2D78-44E3-9A12-0FA10CFC2EF8}" type="presParOf" srcId="{39FAB768-D3C9-480C-8E62-E4A3387CCCD0}" destId="{077CE69D-ECFC-409A-859F-159FE7109C8F}" srcOrd="6" destOrd="0" presId="urn:microsoft.com/office/officeart/2005/8/layout/default"/>
    <dgm:cxn modelId="{C46CF172-370C-4D9A-A7DF-09AE45C0959C}" type="presParOf" srcId="{39FAB768-D3C9-480C-8E62-E4A3387CCCD0}" destId="{F484629D-302B-4305-ACD3-FFC082D74C0C}" srcOrd="7" destOrd="0" presId="urn:microsoft.com/office/officeart/2005/8/layout/default"/>
    <dgm:cxn modelId="{83CB6679-1A3F-41B8-A92A-9748F064FD12}" type="presParOf" srcId="{39FAB768-D3C9-480C-8E62-E4A3387CCCD0}" destId="{3B443B47-803B-4911-8957-255A14EFCD20}" srcOrd="8" destOrd="0" presId="urn:microsoft.com/office/officeart/2005/8/layout/default"/>
    <dgm:cxn modelId="{2880E55A-085E-43F2-958A-4F279E978544}" type="presParOf" srcId="{39FAB768-D3C9-480C-8E62-E4A3387CCCD0}" destId="{88D6E4C9-F053-40AE-B438-4FAB302B13F2}" srcOrd="9" destOrd="0" presId="urn:microsoft.com/office/officeart/2005/8/layout/default"/>
    <dgm:cxn modelId="{93146DB0-FA35-446E-BDD8-F0A54D0713C1}" type="presParOf" srcId="{39FAB768-D3C9-480C-8E62-E4A3387CCCD0}" destId="{75BC4C3E-0CC4-4764-A000-97FB53613D51}" srcOrd="10" destOrd="0" presId="urn:microsoft.com/office/officeart/2005/8/layout/default"/>
    <dgm:cxn modelId="{FA1F6CFC-B5C8-4C64-ABCE-825BB772A20F}" type="presParOf" srcId="{39FAB768-D3C9-480C-8E62-E4A3387CCCD0}" destId="{C29B63F5-1B0A-4972-BC07-9B151859F3B0}" srcOrd="11" destOrd="0" presId="urn:microsoft.com/office/officeart/2005/8/layout/default"/>
    <dgm:cxn modelId="{3105E192-7227-4972-985A-4D345396CBD7}" type="presParOf" srcId="{39FAB768-D3C9-480C-8E62-E4A3387CCCD0}" destId="{F780AE61-8B31-40BB-AE46-D1F56650CFFD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D356191-7EA5-4F1D-9091-66ED578B1B99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79671742-FBCB-47C8-9CAA-16C0628F46F1}">
      <dgm:prSet phldrT="[Текст]" phldr="1"/>
      <dgm:spPr/>
      <dgm:t>
        <a:bodyPr/>
        <a:lstStyle/>
        <a:p>
          <a:endParaRPr lang="ru-RU"/>
        </a:p>
      </dgm:t>
    </dgm:pt>
    <dgm:pt modelId="{C5DAF2D6-0E5D-4F3B-BA45-BDCC52207660}" type="parTrans" cxnId="{4302E952-3E44-4EDE-BB4C-FED7F8C2B573}">
      <dgm:prSet/>
      <dgm:spPr/>
      <dgm:t>
        <a:bodyPr/>
        <a:lstStyle/>
        <a:p>
          <a:endParaRPr lang="ru-RU"/>
        </a:p>
      </dgm:t>
    </dgm:pt>
    <dgm:pt modelId="{4E44B858-36CB-48C5-BFB6-9B315DAFD18F}" type="sibTrans" cxnId="{4302E952-3E44-4EDE-BB4C-FED7F8C2B573}">
      <dgm:prSet/>
      <dgm:spPr/>
      <dgm:t>
        <a:bodyPr/>
        <a:lstStyle/>
        <a:p>
          <a:endParaRPr lang="ru-RU"/>
        </a:p>
      </dgm:t>
    </dgm:pt>
    <dgm:pt modelId="{E0AA81BB-6785-465C-97AB-13A5CB2FFA5C}">
      <dgm:prSet phldrT="[Текст]" phldr="1"/>
      <dgm:spPr/>
      <dgm:t>
        <a:bodyPr/>
        <a:lstStyle/>
        <a:p>
          <a:endParaRPr lang="ru-RU"/>
        </a:p>
      </dgm:t>
    </dgm:pt>
    <dgm:pt modelId="{7DAEF5D7-B3EE-42D4-B204-417F533FCE27}" type="parTrans" cxnId="{53B59355-B154-4797-802E-4C20745D0214}">
      <dgm:prSet/>
      <dgm:spPr/>
      <dgm:t>
        <a:bodyPr/>
        <a:lstStyle/>
        <a:p>
          <a:endParaRPr lang="ru-RU"/>
        </a:p>
      </dgm:t>
    </dgm:pt>
    <dgm:pt modelId="{E233DA71-2B5A-42F9-97EC-A782A962B1C3}" type="sibTrans" cxnId="{53B59355-B154-4797-802E-4C20745D0214}">
      <dgm:prSet/>
      <dgm:spPr/>
      <dgm:t>
        <a:bodyPr/>
        <a:lstStyle/>
        <a:p>
          <a:endParaRPr lang="ru-RU"/>
        </a:p>
      </dgm:t>
    </dgm:pt>
    <dgm:pt modelId="{5F3EE158-E4FA-4ED3-B2FA-01843D22DBD2}">
      <dgm:prSet phldrT="[Текст]" phldr="1"/>
      <dgm:spPr/>
      <dgm:t>
        <a:bodyPr/>
        <a:lstStyle/>
        <a:p>
          <a:endParaRPr lang="ru-RU"/>
        </a:p>
      </dgm:t>
    </dgm:pt>
    <dgm:pt modelId="{C4E21E29-9D2D-4F38-89B3-CBE7D28CE92B}" type="parTrans" cxnId="{B1EC87CD-B1E7-4D84-8F5E-801D1DD6616F}">
      <dgm:prSet/>
      <dgm:spPr/>
      <dgm:t>
        <a:bodyPr/>
        <a:lstStyle/>
        <a:p>
          <a:endParaRPr lang="ru-RU"/>
        </a:p>
      </dgm:t>
    </dgm:pt>
    <dgm:pt modelId="{B9EED50D-DEB0-4ACD-AB00-DAC6B16B3A2F}" type="sibTrans" cxnId="{B1EC87CD-B1E7-4D84-8F5E-801D1DD6616F}">
      <dgm:prSet/>
      <dgm:spPr/>
      <dgm:t>
        <a:bodyPr/>
        <a:lstStyle/>
        <a:p>
          <a:endParaRPr lang="ru-RU"/>
        </a:p>
      </dgm:t>
    </dgm:pt>
    <dgm:pt modelId="{DDA56842-6059-4A1A-8DEB-E45A1E42A9EA}">
      <dgm:prSet phldrT="[Текст]" phldr="1"/>
      <dgm:spPr/>
      <dgm:t>
        <a:bodyPr/>
        <a:lstStyle/>
        <a:p>
          <a:endParaRPr lang="ru-RU"/>
        </a:p>
      </dgm:t>
    </dgm:pt>
    <dgm:pt modelId="{BBACEABA-C732-4BE9-A6A0-3FB6AD3C40DE}" type="parTrans" cxnId="{F4CCC78B-CF50-4661-BF4F-66A1FD5453FA}">
      <dgm:prSet/>
      <dgm:spPr/>
      <dgm:t>
        <a:bodyPr/>
        <a:lstStyle/>
        <a:p>
          <a:endParaRPr lang="ru-RU"/>
        </a:p>
      </dgm:t>
    </dgm:pt>
    <dgm:pt modelId="{88F83E3C-2AE8-4918-9793-21D1264D3CEC}" type="sibTrans" cxnId="{F4CCC78B-CF50-4661-BF4F-66A1FD5453FA}">
      <dgm:prSet/>
      <dgm:spPr/>
      <dgm:t>
        <a:bodyPr/>
        <a:lstStyle/>
        <a:p>
          <a:endParaRPr lang="ru-RU"/>
        </a:p>
      </dgm:t>
    </dgm:pt>
    <dgm:pt modelId="{D5F57347-1B46-4AF6-949C-C3121841A304}" type="pres">
      <dgm:prSet presAssocID="{7D356191-7EA5-4F1D-9091-66ED578B1B9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77E8CF6-3253-45CC-9734-52DBA134D65F}" type="pres">
      <dgm:prSet presAssocID="{79671742-FBCB-47C8-9CAA-16C0628F46F1}" presName="compNode" presStyleCnt="0"/>
      <dgm:spPr/>
    </dgm:pt>
    <dgm:pt modelId="{A6D3D1F6-2796-4D10-99FF-65674C52705C}" type="pres">
      <dgm:prSet presAssocID="{79671742-FBCB-47C8-9CAA-16C0628F46F1}" presName="pictRect" presStyleLbl="node1" presStyleIdx="0" presStyleCnt="4"/>
      <dgm:spPr/>
    </dgm:pt>
    <dgm:pt modelId="{78665312-222B-485E-8FAB-A213A5093EF0}" type="pres">
      <dgm:prSet presAssocID="{79671742-FBCB-47C8-9CAA-16C0628F46F1}" presName="textRec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CC912B-CF92-4E7C-98A5-D2337BE4BBF5}" type="pres">
      <dgm:prSet presAssocID="{4E44B858-36CB-48C5-BFB6-9B315DAFD18F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21BC474-111B-44CC-94A2-0C9C874610A3}" type="pres">
      <dgm:prSet presAssocID="{E0AA81BB-6785-465C-97AB-13A5CB2FFA5C}" presName="compNode" presStyleCnt="0"/>
      <dgm:spPr/>
    </dgm:pt>
    <dgm:pt modelId="{B7C6167D-3FCE-4F45-9F5E-354D56BBAC83}" type="pres">
      <dgm:prSet presAssocID="{E0AA81BB-6785-465C-97AB-13A5CB2FFA5C}" presName="pictRect" presStyleLbl="node1" presStyleIdx="1" presStyleCnt="4"/>
      <dgm:spPr/>
    </dgm:pt>
    <dgm:pt modelId="{D486FECC-1779-41CE-8504-67DC6505B74F}" type="pres">
      <dgm:prSet presAssocID="{E0AA81BB-6785-465C-97AB-13A5CB2FFA5C}" presName="textRec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910286-45DB-4371-B4EF-34755A195119}" type="pres">
      <dgm:prSet presAssocID="{E233DA71-2B5A-42F9-97EC-A782A962B1C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B5EEF91-F618-4C3E-92FB-4359F3194AE4}" type="pres">
      <dgm:prSet presAssocID="{5F3EE158-E4FA-4ED3-B2FA-01843D22DBD2}" presName="compNode" presStyleCnt="0"/>
      <dgm:spPr/>
    </dgm:pt>
    <dgm:pt modelId="{D08DB5D3-7917-4575-A614-D2A71F465FA4}" type="pres">
      <dgm:prSet presAssocID="{5F3EE158-E4FA-4ED3-B2FA-01843D22DBD2}" presName="pictRect" presStyleLbl="node1" presStyleIdx="2" presStyleCnt="4"/>
      <dgm:spPr/>
    </dgm:pt>
    <dgm:pt modelId="{AF176108-6678-489E-9D65-698C25FE5832}" type="pres">
      <dgm:prSet presAssocID="{5F3EE158-E4FA-4ED3-B2FA-01843D22DBD2}" presName="textRec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6DD4D0-2A00-4242-9F13-671E9D337745}" type="pres">
      <dgm:prSet presAssocID="{B9EED50D-DEB0-4ACD-AB00-DAC6B16B3A2F}" presName="sibTrans" presStyleLbl="sibTrans2D1" presStyleIdx="0" presStyleCnt="0"/>
      <dgm:spPr/>
      <dgm:t>
        <a:bodyPr/>
        <a:lstStyle/>
        <a:p>
          <a:endParaRPr lang="ru-RU"/>
        </a:p>
      </dgm:t>
    </dgm:pt>
    <dgm:pt modelId="{B0D8EB32-063B-41F4-9522-36C757FFDF30}" type="pres">
      <dgm:prSet presAssocID="{DDA56842-6059-4A1A-8DEB-E45A1E42A9EA}" presName="compNode" presStyleCnt="0"/>
      <dgm:spPr/>
    </dgm:pt>
    <dgm:pt modelId="{C66566A3-AC10-45DB-823D-2144B03D18C3}" type="pres">
      <dgm:prSet presAssocID="{DDA56842-6059-4A1A-8DEB-E45A1E42A9EA}" presName="pictRect" presStyleLbl="node1" presStyleIdx="3" presStyleCnt="4"/>
      <dgm:spPr/>
    </dgm:pt>
    <dgm:pt modelId="{2D2D963D-0EBA-4C23-A2A6-F98AE68A7FA7}" type="pres">
      <dgm:prSet presAssocID="{DDA56842-6059-4A1A-8DEB-E45A1E42A9EA}" presName="textRec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091718-76F5-4A39-B3BD-5DF16874F775}" type="presOf" srcId="{79671742-FBCB-47C8-9CAA-16C0628F46F1}" destId="{78665312-222B-485E-8FAB-A213A5093EF0}" srcOrd="0" destOrd="0" presId="urn:microsoft.com/office/officeart/2005/8/layout/pList1"/>
    <dgm:cxn modelId="{1D14019C-98C9-4AB2-8E58-5991893F3346}" type="presOf" srcId="{5F3EE158-E4FA-4ED3-B2FA-01843D22DBD2}" destId="{AF176108-6678-489E-9D65-698C25FE5832}" srcOrd="0" destOrd="0" presId="urn:microsoft.com/office/officeart/2005/8/layout/pList1"/>
    <dgm:cxn modelId="{EE2A72A2-E730-4F74-B397-CE4A2DFFFF06}" type="presOf" srcId="{B9EED50D-DEB0-4ACD-AB00-DAC6B16B3A2F}" destId="{BD6DD4D0-2A00-4242-9F13-671E9D337745}" srcOrd="0" destOrd="0" presId="urn:microsoft.com/office/officeart/2005/8/layout/pList1"/>
    <dgm:cxn modelId="{6CF1E10D-D6C0-47D2-8480-47D4718040C8}" type="presOf" srcId="{4E44B858-36CB-48C5-BFB6-9B315DAFD18F}" destId="{20CC912B-CF92-4E7C-98A5-D2337BE4BBF5}" srcOrd="0" destOrd="0" presId="urn:microsoft.com/office/officeart/2005/8/layout/pList1"/>
    <dgm:cxn modelId="{8A72D8C2-50A1-4A70-98D5-AEE089B2DC47}" type="presOf" srcId="{DDA56842-6059-4A1A-8DEB-E45A1E42A9EA}" destId="{2D2D963D-0EBA-4C23-A2A6-F98AE68A7FA7}" srcOrd="0" destOrd="0" presId="urn:microsoft.com/office/officeart/2005/8/layout/pList1"/>
    <dgm:cxn modelId="{B1EC87CD-B1E7-4D84-8F5E-801D1DD6616F}" srcId="{7D356191-7EA5-4F1D-9091-66ED578B1B99}" destId="{5F3EE158-E4FA-4ED3-B2FA-01843D22DBD2}" srcOrd="2" destOrd="0" parTransId="{C4E21E29-9D2D-4F38-89B3-CBE7D28CE92B}" sibTransId="{B9EED50D-DEB0-4ACD-AB00-DAC6B16B3A2F}"/>
    <dgm:cxn modelId="{53B59355-B154-4797-802E-4C20745D0214}" srcId="{7D356191-7EA5-4F1D-9091-66ED578B1B99}" destId="{E0AA81BB-6785-465C-97AB-13A5CB2FFA5C}" srcOrd="1" destOrd="0" parTransId="{7DAEF5D7-B3EE-42D4-B204-417F533FCE27}" sibTransId="{E233DA71-2B5A-42F9-97EC-A782A962B1C3}"/>
    <dgm:cxn modelId="{DCABA0D8-DBAC-423D-B069-BD8243EF93FC}" type="presOf" srcId="{E0AA81BB-6785-465C-97AB-13A5CB2FFA5C}" destId="{D486FECC-1779-41CE-8504-67DC6505B74F}" srcOrd="0" destOrd="0" presId="urn:microsoft.com/office/officeart/2005/8/layout/pList1"/>
    <dgm:cxn modelId="{F4CCC78B-CF50-4661-BF4F-66A1FD5453FA}" srcId="{7D356191-7EA5-4F1D-9091-66ED578B1B99}" destId="{DDA56842-6059-4A1A-8DEB-E45A1E42A9EA}" srcOrd="3" destOrd="0" parTransId="{BBACEABA-C732-4BE9-A6A0-3FB6AD3C40DE}" sibTransId="{88F83E3C-2AE8-4918-9793-21D1264D3CEC}"/>
    <dgm:cxn modelId="{0FF8C974-DB27-467E-A4F4-33CF95760E14}" type="presOf" srcId="{E233DA71-2B5A-42F9-97EC-A782A962B1C3}" destId="{9B910286-45DB-4371-B4EF-34755A195119}" srcOrd="0" destOrd="0" presId="urn:microsoft.com/office/officeart/2005/8/layout/pList1"/>
    <dgm:cxn modelId="{CF1D2057-FE5D-42F5-89D1-8D01CEC03092}" type="presOf" srcId="{7D356191-7EA5-4F1D-9091-66ED578B1B99}" destId="{D5F57347-1B46-4AF6-949C-C3121841A304}" srcOrd="0" destOrd="0" presId="urn:microsoft.com/office/officeart/2005/8/layout/pList1"/>
    <dgm:cxn modelId="{4302E952-3E44-4EDE-BB4C-FED7F8C2B573}" srcId="{7D356191-7EA5-4F1D-9091-66ED578B1B99}" destId="{79671742-FBCB-47C8-9CAA-16C0628F46F1}" srcOrd="0" destOrd="0" parTransId="{C5DAF2D6-0E5D-4F3B-BA45-BDCC52207660}" sibTransId="{4E44B858-36CB-48C5-BFB6-9B315DAFD18F}"/>
    <dgm:cxn modelId="{067244EF-4B67-4B93-BCFC-8C5F30F6BFC4}" type="presParOf" srcId="{D5F57347-1B46-4AF6-949C-C3121841A304}" destId="{477E8CF6-3253-45CC-9734-52DBA134D65F}" srcOrd="0" destOrd="0" presId="urn:microsoft.com/office/officeart/2005/8/layout/pList1"/>
    <dgm:cxn modelId="{78055F20-3933-4AE3-9A2F-BE101910A6BC}" type="presParOf" srcId="{477E8CF6-3253-45CC-9734-52DBA134D65F}" destId="{A6D3D1F6-2796-4D10-99FF-65674C52705C}" srcOrd="0" destOrd="0" presId="urn:microsoft.com/office/officeart/2005/8/layout/pList1"/>
    <dgm:cxn modelId="{A40D5D95-7CCD-4801-8AF4-7D9ACA90AED5}" type="presParOf" srcId="{477E8CF6-3253-45CC-9734-52DBA134D65F}" destId="{78665312-222B-485E-8FAB-A213A5093EF0}" srcOrd="1" destOrd="0" presId="urn:microsoft.com/office/officeart/2005/8/layout/pList1"/>
    <dgm:cxn modelId="{F62D8985-3DC6-4E39-B3A2-E094724999AE}" type="presParOf" srcId="{D5F57347-1B46-4AF6-949C-C3121841A304}" destId="{20CC912B-CF92-4E7C-98A5-D2337BE4BBF5}" srcOrd="1" destOrd="0" presId="urn:microsoft.com/office/officeart/2005/8/layout/pList1"/>
    <dgm:cxn modelId="{6C6B5951-4E80-4E51-A213-00BBC74C0D1C}" type="presParOf" srcId="{D5F57347-1B46-4AF6-949C-C3121841A304}" destId="{E21BC474-111B-44CC-94A2-0C9C874610A3}" srcOrd="2" destOrd="0" presId="urn:microsoft.com/office/officeart/2005/8/layout/pList1"/>
    <dgm:cxn modelId="{1F17BC46-B83E-47AC-8C8C-82470F9837C8}" type="presParOf" srcId="{E21BC474-111B-44CC-94A2-0C9C874610A3}" destId="{B7C6167D-3FCE-4F45-9F5E-354D56BBAC83}" srcOrd="0" destOrd="0" presId="urn:microsoft.com/office/officeart/2005/8/layout/pList1"/>
    <dgm:cxn modelId="{55A3116F-7EE3-412E-BA0F-943ADE5B66F9}" type="presParOf" srcId="{E21BC474-111B-44CC-94A2-0C9C874610A3}" destId="{D486FECC-1779-41CE-8504-67DC6505B74F}" srcOrd="1" destOrd="0" presId="urn:microsoft.com/office/officeart/2005/8/layout/pList1"/>
    <dgm:cxn modelId="{E7DBAEAB-8833-41FE-8218-908EC7317D20}" type="presParOf" srcId="{D5F57347-1B46-4AF6-949C-C3121841A304}" destId="{9B910286-45DB-4371-B4EF-34755A195119}" srcOrd="3" destOrd="0" presId="urn:microsoft.com/office/officeart/2005/8/layout/pList1"/>
    <dgm:cxn modelId="{FD05E092-2F3B-4AE3-A20D-C6D3B3DEC5A8}" type="presParOf" srcId="{D5F57347-1B46-4AF6-949C-C3121841A304}" destId="{3B5EEF91-F618-4C3E-92FB-4359F3194AE4}" srcOrd="4" destOrd="0" presId="urn:microsoft.com/office/officeart/2005/8/layout/pList1"/>
    <dgm:cxn modelId="{C279E443-278F-4C51-8F87-F31FEB7894B7}" type="presParOf" srcId="{3B5EEF91-F618-4C3E-92FB-4359F3194AE4}" destId="{D08DB5D3-7917-4575-A614-D2A71F465FA4}" srcOrd="0" destOrd="0" presId="urn:microsoft.com/office/officeart/2005/8/layout/pList1"/>
    <dgm:cxn modelId="{855E96E5-1588-45CD-955E-513C153E906C}" type="presParOf" srcId="{3B5EEF91-F618-4C3E-92FB-4359F3194AE4}" destId="{AF176108-6678-489E-9D65-698C25FE5832}" srcOrd="1" destOrd="0" presId="urn:microsoft.com/office/officeart/2005/8/layout/pList1"/>
    <dgm:cxn modelId="{01E102E6-FB76-4E70-A5C1-14C5EADB3BA3}" type="presParOf" srcId="{D5F57347-1B46-4AF6-949C-C3121841A304}" destId="{BD6DD4D0-2A00-4242-9F13-671E9D337745}" srcOrd="5" destOrd="0" presId="urn:microsoft.com/office/officeart/2005/8/layout/pList1"/>
    <dgm:cxn modelId="{85AB3F76-E79E-4AB4-8E8C-E87C5746927B}" type="presParOf" srcId="{D5F57347-1B46-4AF6-949C-C3121841A304}" destId="{B0D8EB32-063B-41F4-9522-36C757FFDF30}" srcOrd="6" destOrd="0" presId="urn:microsoft.com/office/officeart/2005/8/layout/pList1"/>
    <dgm:cxn modelId="{3CEB0BC8-E651-48C2-947E-5DC604111D05}" type="presParOf" srcId="{B0D8EB32-063B-41F4-9522-36C757FFDF30}" destId="{C66566A3-AC10-45DB-823D-2144B03D18C3}" srcOrd="0" destOrd="0" presId="urn:microsoft.com/office/officeart/2005/8/layout/pList1"/>
    <dgm:cxn modelId="{A29A540F-D25B-43E1-A880-44832BB8D1C0}" type="presParOf" srcId="{B0D8EB32-063B-41F4-9522-36C757FFDF30}" destId="{2D2D963D-0EBA-4C23-A2A6-F98AE68A7FA7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532F92-8597-423F-B72F-2C6FE619BE2C}">
      <dsp:nvSpPr>
        <dsp:cNvPr id="0" name=""/>
        <dsp:cNvSpPr/>
      </dsp:nvSpPr>
      <dsp:spPr>
        <a:xfrm>
          <a:off x="4536501" y="2808318"/>
          <a:ext cx="2117823" cy="14968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Ремонтные работы, производство товаров и услуг</a:t>
          </a:r>
          <a:endParaRPr lang="ru-RU" sz="1200" kern="1200" dirty="0"/>
        </a:p>
      </dsp:txBody>
      <dsp:txXfrm>
        <a:off x="5204729" y="3215410"/>
        <a:ext cx="1416714" cy="1056873"/>
      </dsp:txXfrm>
    </dsp:sp>
    <dsp:sp modelId="{FB01A0F6-40D0-4EC4-8BFB-19098C6F2CA1}">
      <dsp:nvSpPr>
        <dsp:cNvPr id="0" name=""/>
        <dsp:cNvSpPr/>
      </dsp:nvSpPr>
      <dsp:spPr>
        <a:xfrm>
          <a:off x="0" y="2736308"/>
          <a:ext cx="2117823" cy="13718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Наличные деньги, банковские счета,  страховые полисы</a:t>
          </a:r>
          <a:endParaRPr lang="ru-RU" sz="1200" kern="1200" dirty="0"/>
        </a:p>
      </dsp:txBody>
      <dsp:txXfrm>
        <a:off x="30136" y="3109411"/>
        <a:ext cx="1422204" cy="968630"/>
      </dsp:txXfrm>
    </dsp:sp>
    <dsp:sp modelId="{B56924A0-D544-4FA1-8924-501491B055DB}">
      <dsp:nvSpPr>
        <dsp:cNvPr id="0" name=""/>
        <dsp:cNvSpPr/>
      </dsp:nvSpPr>
      <dsp:spPr>
        <a:xfrm>
          <a:off x="4176460" y="864090"/>
          <a:ext cx="2455086" cy="13718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latin typeface="+mn-lt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+mn-lt"/>
              <a:cs typeface="Arial" pitchFamily="34" charset="0"/>
            </a:rPr>
            <a:t>квартира,  автомобиль, велосипед </a:t>
          </a:r>
          <a:endParaRPr lang="ru-RU" sz="1400" kern="1200" dirty="0">
            <a:latin typeface="+mn-lt"/>
            <a:cs typeface="Arial" pitchFamily="34" charset="0"/>
          </a:endParaRPr>
        </a:p>
      </dsp:txBody>
      <dsp:txXfrm>
        <a:off x="4943122" y="894226"/>
        <a:ext cx="1658288" cy="968630"/>
      </dsp:txXfrm>
    </dsp:sp>
    <dsp:sp modelId="{860EBB0D-95B0-4E66-B8F1-1002C11678E4}">
      <dsp:nvSpPr>
        <dsp:cNvPr id="0" name=""/>
        <dsp:cNvSpPr/>
      </dsp:nvSpPr>
      <dsp:spPr>
        <a:xfrm>
          <a:off x="0" y="842868"/>
          <a:ext cx="2117823" cy="13718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effectLst/>
              <a:latin typeface="+mn-lt"/>
              <a:ea typeface="Times New Roman"/>
            </a:rPr>
            <a:t>Возможность каждого члена трудиться</a:t>
          </a:r>
          <a:endParaRPr lang="ru-RU" sz="1400" kern="1200" dirty="0">
            <a:latin typeface="+mn-lt"/>
          </a:endParaRPr>
        </a:p>
      </dsp:txBody>
      <dsp:txXfrm>
        <a:off x="30136" y="873004"/>
        <a:ext cx="1422204" cy="968630"/>
      </dsp:txXfrm>
    </dsp:sp>
    <dsp:sp modelId="{FF34DC60-056C-402A-9274-EA3088B94F04}">
      <dsp:nvSpPr>
        <dsp:cNvPr id="0" name=""/>
        <dsp:cNvSpPr/>
      </dsp:nvSpPr>
      <dsp:spPr>
        <a:xfrm>
          <a:off x="1169461" y="731206"/>
          <a:ext cx="1856310" cy="1856310"/>
        </a:xfrm>
        <a:prstGeom prst="pieWedg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трудовые</a:t>
          </a:r>
          <a:endParaRPr lang="ru-RU" sz="1200" kern="1200" dirty="0"/>
        </a:p>
      </dsp:txBody>
      <dsp:txXfrm>
        <a:off x="1713162" y="1274907"/>
        <a:ext cx="1312609" cy="1312609"/>
      </dsp:txXfrm>
    </dsp:sp>
    <dsp:sp modelId="{E0FBCFE4-1BB2-466A-A1DC-DA37D518E91B}">
      <dsp:nvSpPr>
        <dsp:cNvPr id="0" name=""/>
        <dsp:cNvSpPr/>
      </dsp:nvSpPr>
      <dsp:spPr>
        <a:xfrm rot="5400000">
          <a:off x="3027219" y="731206"/>
          <a:ext cx="1856310" cy="1856310"/>
        </a:xfrm>
        <a:prstGeom prst="pieWedg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материальные</a:t>
          </a:r>
          <a:endParaRPr lang="ru-RU" sz="1200" kern="1200" dirty="0"/>
        </a:p>
      </dsp:txBody>
      <dsp:txXfrm rot="-5400000">
        <a:off x="3027219" y="1274907"/>
        <a:ext cx="1312609" cy="1312609"/>
      </dsp:txXfrm>
    </dsp:sp>
    <dsp:sp modelId="{2F5A8F86-985B-4D98-B5EF-C7B54C5B334B}">
      <dsp:nvSpPr>
        <dsp:cNvPr id="0" name=""/>
        <dsp:cNvSpPr/>
      </dsp:nvSpPr>
      <dsp:spPr>
        <a:xfrm rot="10800000">
          <a:off x="3027219" y="2563198"/>
          <a:ext cx="1856310" cy="1856310"/>
        </a:xfrm>
        <a:prstGeom prst="pieWedg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технологические</a:t>
          </a:r>
          <a:endParaRPr lang="ru-RU" sz="1200" kern="1200" dirty="0"/>
        </a:p>
      </dsp:txBody>
      <dsp:txXfrm rot="10800000">
        <a:off x="3027219" y="2563198"/>
        <a:ext cx="1312609" cy="1312609"/>
      </dsp:txXfrm>
    </dsp:sp>
    <dsp:sp modelId="{C0BF2FCE-4071-461E-B425-93D0488CF077}">
      <dsp:nvSpPr>
        <dsp:cNvPr id="0" name=""/>
        <dsp:cNvSpPr/>
      </dsp:nvSpPr>
      <dsp:spPr>
        <a:xfrm rot="16200000">
          <a:off x="1169461" y="2563216"/>
          <a:ext cx="1856310" cy="1856310"/>
        </a:xfrm>
        <a:prstGeom prst="pieWedg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финансовые</a:t>
          </a:r>
          <a:endParaRPr lang="ru-RU" sz="1200" kern="1200" dirty="0"/>
        </a:p>
      </dsp:txBody>
      <dsp:txXfrm rot="5400000">
        <a:off x="1713162" y="2563216"/>
        <a:ext cx="1312609" cy="1312609"/>
      </dsp:txXfrm>
    </dsp:sp>
    <dsp:sp modelId="{31272C08-6557-46D7-B15D-8CE68F894DB5}">
      <dsp:nvSpPr>
        <dsp:cNvPr id="0" name=""/>
        <dsp:cNvSpPr/>
      </dsp:nvSpPr>
      <dsp:spPr>
        <a:xfrm>
          <a:off x="2736585" y="1930379"/>
          <a:ext cx="640920" cy="557321"/>
        </a:xfrm>
        <a:prstGeom prst="circularArrow">
          <a:avLst/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5D46A090-C99D-4DD6-B324-FBF26597FC25}">
      <dsp:nvSpPr>
        <dsp:cNvPr id="0" name=""/>
        <dsp:cNvSpPr/>
      </dsp:nvSpPr>
      <dsp:spPr>
        <a:xfrm rot="10800000">
          <a:off x="2736585" y="2048545"/>
          <a:ext cx="640920" cy="557321"/>
        </a:xfrm>
        <a:prstGeom prst="circularArrow">
          <a:avLst/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D639E4-846B-4FB1-8F82-F52B65815525}">
      <dsp:nvSpPr>
        <dsp:cNvPr id="0" name=""/>
        <dsp:cNvSpPr/>
      </dsp:nvSpPr>
      <dsp:spPr>
        <a:xfrm>
          <a:off x="0" y="477837"/>
          <a:ext cx="2587624" cy="1552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Денежные</a:t>
          </a:r>
          <a:endParaRPr lang="ru-RU" sz="2200" kern="1200" dirty="0"/>
        </a:p>
      </dsp:txBody>
      <dsp:txXfrm>
        <a:off x="0" y="477837"/>
        <a:ext cx="2587624" cy="1552575"/>
      </dsp:txXfrm>
    </dsp:sp>
    <dsp:sp modelId="{7689F7EC-4E13-4163-9FA3-9475B9C177A1}">
      <dsp:nvSpPr>
        <dsp:cNvPr id="0" name=""/>
        <dsp:cNvSpPr/>
      </dsp:nvSpPr>
      <dsp:spPr>
        <a:xfrm>
          <a:off x="2846387" y="477837"/>
          <a:ext cx="2587624" cy="1552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Доходы</a:t>
          </a:r>
          <a:endParaRPr lang="ru-RU" sz="4800" kern="1200" dirty="0"/>
        </a:p>
      </dsp:txBody>
      <dsp:txXfrm>
        <a:off x="2846387" y="477837"/>
        <a:ext cx="2587624" cy="1552575"/>
      </dsp:txXfrm>
    </dsp:sp>
    <dsp:sp modelId="{A5ED9DEB-5278-4F10-ABC2-E6C72B67C2AF}">
      <dsp:nvSpPr>
        <dsp:cNvPr id="0" name=""/>
        <dsp:cNvSpPr/>
      </dsp:nvSpPr>
      <dsp:spPr>
        <a:xfrm>
          <a:off x="5692775" y="477837"/>
          <a:ext cx="2587624" cy="1552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Льготы</a:t>
          </a:r>
          <a:endParaRPr lang="ru-RU" sz="2200" kern="1200" dirty="0"/>
        </a:p>
      </dsp:txBody>
      <dsp:txXfrm>
        <a:off x="5692775" y="477837"/>
        <a:ext cx="2587624" cy="1552575"/>
      </dsp:txXfrm>
    </dsp:sp>
    <dsp:sp modelId="{3B443B47-803B-4911-8957-255A14EFCD20}">
      <dsp:nvSpPr>
        <dsp:cNvPr id="0" name=""/>
        <dsp:cNvSpPr/>
      </dsp:nvSpPr>
      <dsp:spPr>
        <a:xfrm>
          <a:off x="1423193" y="2289174"/>
          <a:ext cx="2587624" cy="1552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Натуральные</a:t>
          </a:r>
          <a:endParaRPr lang="ru-RU" sz="2200" kern="1200" dirty="0"/>
        </a:p>
      </dsp:txBody>
      <dsp:txXfrm>
        <a:off x="1423193" y="2289174"/>
        <a:ext cx="2587624" cy="1552575"/>
      </dsp:txXfrm>
    </dsp:sp>
    <dsp:sp modelId="{75BC4C3E-0CC4-4764-A000-97FB53613D51}">
      <dsp:nvSpPr>
        <dsp:cNvPr id="0" name=""/>
        <dsp:cNvSpPr/>
      </dsp:nvSpPr>
      <dsp:spPr>
        <a:xfrm>
          <a:off x="4269581" y="2289174"/>
          <a:ext cx="2587624" cy="1552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Полученные денежные средства за определённый период</a:t>
          </a:r>
          <a:endParaRPr lang="ru-RU" sz="2200" b="1" kern="1200" dirty="0"/>
        </a:p>
      </dsp:txBody>
      <dsp:txXfrm>
        <a:off x="4269581" y="2289174"/>
        <a:ext cx="2587624" cy="15525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D639E4-846B-4FB1-8F82-F52B65815525}">
      <dsp:nvSpPr>
        <dsp:cNvPr id="0" name=""/>
        <dsp:cNvSpPr/>
      </dsp:nvSpPr>
      <dsp:spPr>
        <a:xfrm>
          <a:off x="433155" y="743"/>
          <a:ext cx="2159049" cy="12954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Постоянные </a:t>
          </a:r>
          <a:endParaRPr lang="ru-RU" sz="1600" kern="1200" dirty="0"/>
        </a:p>
      </dsp:txBody>
      <dsp:txXfrm>
        <a:off x="433155" y="743"/>
        <a:ext cx="2159049" cy="1295429"/>
      </dsp:txXfrm>
    </dsp:sp>
    <dsp:sp modelId="{7689F7EC-4E13-4163-9FA3-9475B9C177A1}">
      <dsp:nvSpPr>
        <dsp:cNvPr id="0" name=""/>
        <dsp:cNvSpPr/>
      </dsp:nvSpPr>
      <dsp:spPr>
        <a:xfrm>
          <a:off x="2808109" y="743"/>
          <a:ext cx="2664180" cy="12954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Расходы </a:t>
          </a:r>
          <a:endParaRPr lang="ru-RU" sz="4800" kern="1200" dirty="0"/>
        </a:p>
      </dsp:txBody>
      <dsp:txXfrm>
        <a:off x="2808109" y="743"/>
        <a:ext cx="2664180" cy="1295429"/>
      </dsp:txXfrm>
    </dsp:sp>
    <dsp:sp modelId="{A5ED9DEB-5278-4F10-ABC2-E6C72B67C2AF}">
      <dsp:nvSpPr>
        <dsp:cNvPr id="0" name=""/>
        <dsp:cNvSpPr/>
      </dsp:nvSpPr>
      <dsp:spPr>
        <a:xfrm>
          <a:off x="5684460" y="22377"/>
          <a:ext cx="2159049" cy="12954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Переменные </a:t>
          </a:r>
          <a:endParaRPr lang="ru-RU" sz="1600" kern="1200" dirty="0"/>
        </a:p>
      </dsp:txBody>
      <dsp:txXfrm>
        <a:off x="5684460" y="22377"/>
        <a:ext cx="2159049" cy="1295429"/>
      </dsp:txXfrm>
    </dsp:sp>
    <dsp:sp modelId="{077CE69D-ECFC-409A-859F-159FE7109C8F}">
      <dsp:nvSpPr>
        <dsp:cNvPr id="0" name=""/>
        <dsp:cNvSpPr/>
      </dsp:nvSpPr>
      <dsp:spPr>
        <a:xfrm>
          <a:off x="685720" y="1512078"/>
          <a:ext cx="2159049" cy="12954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Покупка продуктов, плата за квартиру, подписка, проездной билет </a:t>
          </a:r>
          <a:endParaRPr lang="ru-RU" sz="1600" kern="1200" dirty="0"/>
        </a:p>
      </dsp:txBody>
      <dsp:txXfrm>
        <a:off x="685720" y="1512078"/>
        <a:ext cx="2159049" cy="1295429"/>
      </dsp:txXfrm>
    </dsp:sp>
    <dsp:sp modelId="{3B443B47-803B-4911-8957-255A14EFCD20}">
      <dsp:nvSpPr>
        <dsp:cNvPr id="0" name=""/>
        <dsp:cNvSpPr/>
      </dsp:nvSpPr>
      <dsp:spPr>
        <a:xfrm>
          <a:off x="3060675" y="1512078"/>
          <a:ext cx="2159049" cy="12954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Затраты, уменьшение экономических выгод из-за выбытия денежных средств</a:t>
          </a:r>
          <a:endParaRPr lang="ru-RU" sz="1600" b="1" kern="1200" dirty="0"/>
        </a:p>
      </dsp:txBody>
      <dsp:txXfrm>
        <a:off x="3060675" y="1512078"/>
        <a:ext cx="2159049" cy="1295429"/>
      </dsp:txXfrm>
    </dsp:sp>
    <dsp:sp modelId="{75BC4C3E-0CC4-4764-A000-97FB53613D51}">
      <dsp:nvSpPr>
        <dsp:cNvPr id="0" name=""/>
        <dsp:cNvSpPr/>
      </dsp:nvSpPr>
      <dsp:spPr>
        <a:xfrm>
          <a:off x="5472290" y="1511871"/>
          <a:ext cx="2159049" cy="12954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Непредвиденные (ремонт бытовой техники, лекарства)</a:t>
          </a:r>
          <a:endParaRPr lang="ru-RU" sz="1600" b="0" kern="1200" dirty="0"/>
        </a:p>
      </dsp:txBody>
      <dsp:txXfrm>
        <a:off x="5472290" y="1511871"/>
        <a:ext cx="2159049" cy="1295429"/>
      </dsp:txXfrm>
    </dsp:sp>
    <dsp:sp modelId="{F780AE61-8B31-40BB-AE46-D1F56650CFFD}">
      <dsp:nvSpPr>
        <dsp:cNvPr id="0" name=""/>
        <dsp:cNvSpPr/>
      </dsp:nvSpPr>
      <dsp:spPr>
        <a:xfrm>
          <a:off x="3060675" y="3023413"/>
          <a:ext cx="2159049" cy="12954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сезонные</a:t>
          </a:r>
          <a:endParaRPr lang="ru-RU" sz="1600" b="0" kern="1200" dirty="0"/>
        </a:p>
      </dsp:txBody>
      <dsp:txXfrm>
        <a:off x="3060675" y="3023413"/>
        <a:ext cx="2159049" cy="12954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D3D1F6-2796-4D10-99FF-65674C52705C}">
      <dsp:nvSpPr>
        <dsp:cNvPr id="0" name=""/>
        <dsp:cNvSpPr/>
      </dsp:nvSpPr>
      <dsp:spPr>
        <a:xfrm>
          <a:off x="4046924" y="26"/>
          <a:ext cx="43382" cy="298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65312-222B-485E-8FAB-A213A5093EF0}">
      <dsp:nvSpPr>
        <dsp:cNvPr id="0" name=""/>
        <dsp:cNvSpPr/>
      </dsp:nvSpPr>
      <dsp:spPr>
        <a:xfrm>
          <a:off x="4046924" y="29916"/>
          <a:ext cx="43382" cy="160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0" numCol="1" spcCol="1270" anchor="t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46924" y="29916"/>
        <a:ext cx="43382" cy="16094"/>
      </dsp:txXfrm>
    </dsp:sp>
    <dsp:sp modelId="{B7C6167D-3FCE-4F45-9F5E-354D56BBAC83}">
      <dsp:nvSpPr>
        <dsp:cNvPr id="0" name=""/>
        <dsp:cNvSpPr/>
      </dsp:nvSpPr>
      <dsp:spPr>
        <a:xfrm>
          <a:off x="4094647" y="26"/>
          <a:ext cx="43382" cy="298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86FECC-1779-41CE-8504-67DC6505B74F}">
      <dsp:nvSpPr>
        <dsp:cNvPr id="0" name=""/>
        <dsp:cNvSpPr/>
      </dsp:nvSpPr>
      <dsp:spPr>
        <a:xfrm>
          <a:off x="4094647" y="29916"/>
          <a:ext cx="43382" cy="160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0" numCol="1" spcCol="1270" anchor="t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94647" y="29916"/>
        <a:ext cx="43382" cy="16094"/>
      </dsp:txXfrm>
    </dsp:sp>
    <dsp:sp modelId="{D08DB5D3-7917-4575-A614-D2A71F465FA4}">
      <dsp:nvSpPr>
        <dsp:cNvPr id="0" name=""/>
        <dsp:cNvSpPr/>
      </dsp:nvSpPr>
      <dsp:spPr>
        <a:xfrm>
          <a:off x="4142370" y="26"/>
          <a:ext cx="43382" cy="298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176108-6678-489E-9D65-698C25FE5832}">
      <dsp:nvSpPr>
        <dsp:cNvPr id="0" name=""/>
        <dsp:cNvSpPr/>
      </dsp:nvSpPr>
      <dsp:spPr>
        <a:xfrm>
          <a:off x="4142370" y="29916"/>
          <a:ext cx="43382" cy="160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0" numCol="1" spcCol="1270" anchor="t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142370" y="29916"/>
        <a:ext cx="43382" cy="16094"/>
      </dsp:txXfrm>
    </dsp:sp>
    <dsp:sp modelId="{C66566A3-AC10-45DB-823D-2144B03D18C3}">
      <dsp:nvSpPr>
        <dsp:cNvPr id="0" name=""/>
        <dsp:cNvSpPr/>
      </dsp:nvSpPr>
      <dsp:spPr>
        <a:xfrm>
          <a:off x="4190092" y="26"/>
          <a:ext cx="43382" cy="298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2D963D-0EBA-4C23-A2A6-F98AE68A7FA7}">
      <dsp:nvSpPr>
        <dsp:cNvPr id="0" name=""/>
        <dsp:cNvSpPr/>
      </dsp:nvSpPr>
      <dsp:spPr>
        <a:xfrm>
          <a:off x="4190092" y="29916"/>
          <a:ext cx="43382" cy="160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0" numCol="1" spcCol="1270" anchor="t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190092" y="29916"/>
        <a:ext cx="43382" cy="160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19.01.2023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9959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1293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301208"/>
            <a:ext cx="8208912" cy="932521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00B0F0"/>
                </a:solidFill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rgbClr val="00B0F0"/>
                </a:solidFill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Текст 2"/>
          <p:cNvSpPr>
            <a:spLocks noGrp="1"/>
          </p:cNvSpPr>
          <p:nvPr>
            <p:ph idx="1"/>
          </p:nvPr>
        </p:nvSpPr>
        <p:spPr>
          <a:xfrm>
            <a:off x="323528" y="1988840"/>
            <a:ext cx="8280920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00B0F0"/>
                </a:solidFill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699792" y="-27384"/>
            <a:ext cx="6336704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B0F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B0F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>
                <a:solidFill>
                  <a:srgbClr val="00B0F0"/>
                </a:solidFill>
              </a:defRPr>
            </a:lvl2pPr>
            <a:lvl3pPr>
              <a:defRPr sz="2000">
                <a:solidFill>
                  <a:srgbClr val="00B0F0"/>
                </a:solidFill>
              </a:defRPr>
            </a:lvl3pPr>
            <a:lvl4pPr>
              <a:defRPr sz="1800">
                <a:solidFill>
                  <a:srgbClr val="00B0F0"/>
                </a:solidFill>
              </a:defRPr>
            </a:lvl4pPr>
            <a:lvl5pPr>
              <a:defRPr sz="1800">
                <a:solidFill>
                  <a:srgbClr val="00B0F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>
                <a:solidFill>
                  <a:srgbClr val="00B0F0"/>
                </a:solidFill>
              </a:defRPr>
            </a:lvl2pPr>
            <a:lvl3pPr>
              <a:defRPr sz="2000">
                <a:solidFill>
                  <a:srgbClr val="00B0F0"/>
                </a:solidFill>
              </a:defRPr>
            </a:lvl3pPr>
            <a:lvl4pPr>
              <a:defRPr sz="1800">
                <a:solidFill>
                  <a:srgbClr val="00B0F0"/>
                </a:solidFill>
              </a:defRPr>
            </a:lvl4pPr>
            <a:lvl5pPr>
              <a:defRPr sz="1800">
                <a:solidFill>
                  <a:srgbClr val="00B0F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rgbClr val="00B0F0"/>
                </a:solidFill>
              </a:defRPr>
            </a:lvl1pPr>
            <a:lvl2pPr>
              <a:defRPr sz="2000">
                <a:solidFill>
                  <a:srgbClr val="00B0F0"/>
                </a:solidFill>
              </a:defRPr>
            </a:lvl2pPr>
            <a:lvl3pPr>
              <a:defRPr sz="1800">
                <a:solidFill>
                  <a:srgbClr val="00B0F0"/>
                </a:solidFill>
              </a:defRPr>
            </a:lvl3pPr>
            <a:lvl4pPr>
              <a:defRPr sz="1600">
                <a:solidFill>
                  <a:srgbClr val="00B0F0"/>
                </a:solidFill>
              </a:defRPr>
            </a:lvl4pPr>
            <a:lvl5pPr>
              <a:defRPr sz="1600">
                <a:solidFill>
                  <a:srgbClr val="00B0F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rgbClr val="00B0F0"/>
                </a:solidFill>
              </a:defRPr>
            </a:lvl1pPr>
            <a:lvl2pPr>
              <a:defRPr sz="2000">
                <a:solidFill>
                  <a:srgbClr val="00B0F0"/>
                </a:solidFill>
              </a:defRPr>
            </a:lvl2pPr>
            <a:lvl3pPr>
              <a:defRPr sz="1800">
                <a:solidFill>
                  <a:srgbClr val="00B0F0"/>
                </a:solidFill>
              </a:defRPr>
            </a:lvl3pPr>
            <a:lvl4pPr>
              <a:defRPr sz="1600">
                <a:solidFill>
                  <a:srgbClr val="00B0F0"/>
                </a:solidFill>
              </a:defRPr>
            </a:lvl4pPr>
            <a:lvl5pPr>
              <a:defRPr sz="1600">
                <a:solidFill>
                  <a:srgbClr val="00B0F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rgbClr val="00B0F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rgbClr val="00B0F0"/>
                </a:solidFill>
              </a:defRPr>
            </a:lvl1pPr>
            <a:lvl2pPr>
              <a:defRPr sz="2800">
                <a:solidFill>
                  <a:srgbClr val="00B0F0"/>
                </a:solidFill>
              </a:defRPr>
            </a:lvl2pPr>
            <a:lvl3pPr>
              <a:defRPr sz="2400">
                <a:solidFill>
                  <a:srgbClr val="00B0F0"/>
                </a:solidFill>
              </a:defRPr>
            </a:lvl3pPr>
            <a:lvl4pPr>
              <a:defRPr sz="2000">
                <a:solidFill>
                  <a:srgbClr val="00B0F0"/>
                </a:solidFill>
              </a:defRPr>
            </a:lvl4pPr>
            <a:lvl5pPr>
              <a:defRPr sz="2000">
                <a:solidFill>
                  <a:srgbClr val="00B0F0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00B0F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00B0F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B0F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-27384"/>
            <a:ext cx="6336704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988840"/>
            <a:ext cx="8280920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B0F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00B0F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00B0F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0B0F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00B0F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00B0F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05065"/>
            <a:ext cx="8208912" cy="12241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Проектная работа «Бюджет моей семьи»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dirty="0" smtClean="0">
                <a:solidFill>
                  <a:srgbClr val="FFFF00"/>
                </a:solidFill>
              </a:rPr>
              <a:t>Выполнил : </a:t>
            </a:r>
            <a:r>
              <a:rPr lang="ru-RU" sz="4000" dirty="0" smtClean="0">
                <a:solidFill>
                  <a:srgbClr val="FFFF00"/>
                </a:solidFill>
              </a:rPr>
              <a:t>Александров Иван , 8 </a:t>
            </a:r>
            <a:r>
              <a:rPr lang="ru-RU" sz="4000" dirty="0" smtClean="0">
                <a:solidFill>
                  <a:srgbClr val="FFFF00"/>
                </a:solidFill>
              </a:rPr>
              <a:t>класс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Бюджет моей семьи за ноябрь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176334"/>
              </p:ext>
            </p:extLst>
          </p:nvPr>
        </p:nvGraphicFramePr>
        <p:xfrm>
          <a:off x="1524000" y="1397000"/>
          <a:ext cx="6096000" cy="488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 в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 в руб.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Заработная плата папы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82000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Оплата квартиры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6200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Заработная плата мамы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Электроэнер-гия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682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Пенсия мамы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Транспорт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Телефон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Налоги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Продукты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22700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Промтовары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Бытовые услуги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Платежи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Итого: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126000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47582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822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Бюджет моей семьи за декабрь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67523"/>
              </p:ext>
            </p:extLst>
          </p:nvPr>
        </p:nvGraphicFramePr>
        <p:xfrm>
          <a:off x="1524000" y="1397000"/>
          <a:ext cx="6096000" cy="488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 в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 в руб.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Заработная плата папы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75000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Оплата квартиры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8200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Заработная плата мамы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32000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Электроэнер-гия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Пенсия мамы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Транспорт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Телефон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Налоги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Продукты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26700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Промтовары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42000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Бытовые услуги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Платежи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780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Итого: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92000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80380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498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Доходы и расходы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4040044"/>
              </p:ext>
            </p:extLst>
          </p:nvPr>
        </p:nvGraphicFramePr>
        <p:xfrm>
          <a:off x="395288" y="6858000"/>
          <a:ext cx="8280400" cy="46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1601432342"/>
              </p:ext>
            </p:extLst>
          </p:nvPr>
        </p:nvGraphicFramePr>
        <p:xfrm>
          <a:off x="1524000" y="1397000"/>
          <a:ext cx="5784304" cy="3904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163757" y="5277689"/>
            <a:ext cx="6912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Когда люди начинают зарабатывать больше, чем тратят, они первым делом увеличивают расходную часть бюджета. И это ловушка. Сколько бы </a:t>
            </a:r>
            <a:r>
              <a:rPr lang="ru-RU" dirty="0" smtClean="0"/>
              <a:t>денег </a:t>
            </a:r>
            <a:r>
              <a:rPr lang="ru-RU" dirty="0"/>
              <a:t>не </a:t>
            </a:r>
            <a:r>
              <a:rPr lang="ru-RU" dirty="0" smtClean="0"/>
              <a:t>получали родители, </a:t>
            </a:r>
            <a:r>
              <a:rPr lang="ru-RU" dirty="0"/>
              <a:t>всегда найдётся на что </a:t>
            </a:r>
            <a:r>
              <a:rPr lang="ru-RU" dirty="0" smtClean="0"/>
              <a:t>их потратить</a:t>
            </a:r>
            <a:r>
              <a:rPr lang="ru-RU" dirty="0"/>
              <a:t>. </a:t>
            </a:r>
            <a:r>
              <a:rPr lang="ru-RU" dirty="0" smtClean="0"/>
              <a:t>Поэтому нужно учитывать затраты </a:t>
            </a:r>
            <a:r>
              <a:rPr lang="ru-RU" dirty="0"/>
              <a:t>и поступления, </a:t>
            </a:r>
            <a:r>
              <a:rPr lang="ru-RU" dirty="0" smtClean="0"/>
              <a:t>тогда </a:t>
            </a:r>
            <a:r>
              <a:rPr lang="ru-RU" dirty="0"/>
              <a:t>ситуация </a:t>
            </a:r>
            <a:r>
              <a:rPr lang="ru-RU" dirty="0" smtClean="0"/>
              <a:t>не выйдет из- </a:t>
            </a:r>
            <a:r>
              <a:rPr lang="ru-RU" dirty="0"/>
              <a:t>под контроля.</a:t>
            </a:r>
          </a:p>
        </p:txBody>
      </p:sp>
    </p:spTree>
    <p:extLst>
      <p:ext uri="{BB962C8B-B14F-4D97-AF65-F5344CB8AC3E}">
        <p14:creationId xmlns:p14="http://schemas.microsoft.com/office/powerpoint/2010/main" val="2151567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Стратегии по сокращению расходной части бюджета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Мобильные телефоны расширяют расходную часть.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  <a:ea typeface="Times New Roman"/>
              </a:rPr>
              <a:t>М</a:t>
            </a:r>
            <a:r>
              <a:rPr lang="ru-RU" dirty="0" smtClean="0">
                <a:solidFill>
                  <a:schemeClr val="tx1"/>
                </a:solidFill>
                <a:ea typeface="Times New Roman"/>
              </a:rPr>
              <a:t>ного </a:t>
            </a:r>
            <a:r>
              <a:rPr lang="ru-RU" dirty="0">
                <a:solidFill>
                  <a:schemeClr val="tx1"/>
                </a:solidFill>
                <a:ea typeface="Times New Roman"/>
              </a:rPr>
              <a:t>тратим средств на сладости и </a:t>
            </a:r>
            <a:r>
              <a:rPr lang="ru-RU" dirty="0" smtClean="0">
                <a:solidFill>
                  <a:schemeClr val="tx1"/>
                </a:solidFill>
                <a:ea typeface="Times New Roman"/>
              </a:rPr>
              <a:t>развлечения.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Планировать и мой бюджет.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ea typeface="Times New Roman"/>
              </a:rPr>
              <a:t>Контролировать  </a:t>
            </a:r>
            <a:r>
              <a:rPr lang="ru-RU" dirty="0">
                <a:solidFill>
                  <a:schemeClr val="tx1"/>
                </a:solidFill>
                <a:ea typeface="Times New Roman"/>
              </a:rPr>
              <a:t>освещение домашних </a:t>
            </a:r>
            <a:r>
              <a:rPr lang="ru-RU" dirty="0" smtClean="0">
                <a:solidFill>
                  <a:schemeClr val="tx1"/>
                </a:solidFill>
                <a:ea typeface="Times New Roman"/>
              </a:rPr>
              <a:t>помещений.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ea typeface="Times New Roman"/>
              </a:rPr>
              <a:t> </a:t>
            </a:r>
            <a:r>
              <a:rPr lang="ru-RU" dirty="0">
                <a:solidFill>
                  <a:schemeClr val="tx1"/>
                </a:solidFill>
                <a:ea typeface="Times New Roman"/>
              </a:rPr>
              <a:t>Бережное использование личного </a:t>
            </a:r>
            <a:r>
              <a:rPr lang="ru-RU" dirty="0" smtClean="0">
                <a:solidFill>
                  <a:schemeClr val="tx1"/>
                </a:solidFill>
                <a:ea typeface="Times New Roman"/>
              </a:rPr>
              <a:t>имущества.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ea typeface="Times New Roman"/>
              </a:rPr>
              <a:t> При </a:t>
            </a:r>
            <a:r>
              <a:rPr lang="ru-RU" dirty="0">
                <a:solidFill>
                  <a:schemeClr val="tx1"/>
                </a:solidFill>
                <a:ea typeface="Times New Roman"/>
              </a:rPr>
              <a:t>приобретении товаров учитывать правила </a:t>
            </a:r>
            <a:r>
              <a:rPr lang="ru-RU" dirty="0" smtClean="0">
                <a:solidFill>
                  <a:schemeClr val="tx1"/>
                </a:solidFill>
                <a:ea typeface="Times New Roman"/>
              </a:rPr>
              <a:t>покупки.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154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dirty="0" smtClean="0">
              <a:solidFill>
                <a:srgbClr val="000000"/>
              </a:solidFill>
              <a:latin typeface="Arial"/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dirty="0">
              <a:solidFill>
                <a:srgbClr val="000000"/>
              </a:solidFill>
              <a:latin typeface="Arial"/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dirty="0" smtClean="0">
              <a:solidFill>
                <a:srgbClr val="000000"/>
              </a:solidFill>
              <a:latin typeface="Arial"/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sz="3300" dirty="0" smtClean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300" dirty="0" smtClean="0">
                <a:solidFill>
                  <a:srgbClr val="000000"/>
                </a:solidFill>
                <a:ea typeface="Times New Roman"/>
                <a:cs typeface="Times New Roman"/>
              </a:rPr>
              <a:t>Ведение </a:t>
            </a:r>
            <a:r>
              <a:rPr lang="ru-RU" sz="3300" dirty="0">
                <a:solidFill>
                  <a:srgbClr val="000000"/>
                </a:solidFill>
                <a:ea typeface="Times New Roman"/>
                <a:cs typeface="Times New Roman"/>
              </a:rPr>
              <a:t>бюджета семьи очень полезная вещь, способствующая сохранению и улучшению семейного капитала, </a:t>
            </a:r>
            <a:r>
              <a:rPr lang="ru-RU" sz="3500" dirty="0">
                <a:solidFill>
                  <a:srgbClr val="000000"/>
                </a:solidFill>
                <a:ea typeface="Times New Roman"/>
                <a:cs typeface="Times New Roman"/>
              </a:rPr>
              <a:t>научит</a:t>
            </a:r>
            <a:r>
              <a:rPr lang="ru-RU" sz="3300" dirty="0">
                <a:solidFill>
                  <a:srgbClr val="000000"/>
                </a:solidFill>
                <a:ea typeface="Times New Roman"/>
                <a:cs typeface="Times New Roman"/>
              </a:rPr>
              <a:t> экономить или откладывать денежные средства на будущие покупки.</a:t>
            </a:r>
            <a:endParaRPr lang="ru-RU" sz="33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556792"/>
            <a:ext cx="4807863" cy="2603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826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700808"/>
            <a:ext cx="8280920" cy="432048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С </a:t>
            </a: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понятием </a:t>
            </a:r>
            <a:r>
              <a:rPr lang="ru-RU" dirty="0" smtClean="0">
                <a:solidFill>
                  <a:schemeClr val="tx1"/>
                </a:solidFill>
              </a:rPr>
              <a:t>«семейный бюджет» нас знакомят родители, но  </a:t>
            </a:r>
            <a:r>
              <a:rPr lang="ru-RU" dirty="0">
                <a:solidFill>
                  <a:schemeClr val="tx1"/>
                </a:solidFill>
              </a:rPr>
              <a:t>что это и как с ним </a:t>
            </a:r>
            <a:r>
              <a:rPr lang="ru-RU" dirty="0" smtClean="0">
                <a:solidFill>
                  <a:schemeClr val="tx1"/>
                </a:solidFill>
              </a:rPr>
              <a:t>обращаться, мы хотим узнать. Они часто </a:t>
            </a:r>
            <a:r>
              <a:rPr lang="ru-RU" dirty="0">
                <a:solidFill>
                  <a:schemeClr val="tx1"/>
                </a:solidFill>
              </a:rPr>
              <a:t>жалуются на недостаток денег, </a:t>
            </a:r>
            <a:r>
              <a:rPr lang="ru-RU" dirty="0" smtClean="0">
                <a:solidFill>
                  <a:schemeClr val="tx1"/>
                </a:solidFill>
              </a:rPr>
              <a:t>но мы хотим выяснить, есть ли пути </a:t>
            </a:r>
            <a:r>
              <a:rPr lang="ru-RU" dirty="0">
                <a:solidFill>
                  <a:schemeClr val="tx1"/>
                </a:solidFill>
              </a:rPr>
              <a:t>решения </a:t>
            </a:r>
            <a:r>
              <a:rPr lang="ru-RU" dirty="0" smtClean="0">
                <a:solidFill>
                  <a:schemeClr val="tx1"/>
                </a:solidFill>
              </a:rPr>
              <a:t>финансовых         трудностей.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Актуальность:</a:t>
            </a:r>
            <a:endParaRPr lang="ru-RU" dirty="0"/>
          </a:p>
        </p:txBody>
      </p:sp>
      <p:pic>
        <p:nvPicPr>
          <p:cNvPr id="1028" name="Picture 4" descr="https://skillbox.ru/upload/setka_images/10103927122022_b629b7dc02fe6f5723da7d5f3dd63eb28fb5f3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207907"/>
            <a:ext cx="4505227" cy="2533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проекта: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1.Познакомиться </a:t>
            </a:r>
            <a:r>
              <a:rPr lang="ru-RU" dirty="0">
                <a:solidFill>
                  <a:schemeClr val="tx1"/>
                </a:solidFill>
              </a:rPr>
              <a:t>с понятием бюджет, доход, расход, изучить строение семейного </a:t>
            </a:r>
            <a:r>
              <a:rPr lang="ru-RU" dirty="0" smtClean="0">
                <a:solidFill>
                  <a:schemeClr val="tx1"/>
                </a:solidFill>
              </a:rPr>
              <a:t>бюджета.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chemeClr val="tx1"/>
                </a:solidFill>
              </a:rPr>
              <a:t>2.</a:t>
            </a:r>
            <a:r>
              <a:rPr lang="ru-RU" dirty="0" smtClean="0">
                <a:solidFill>
                  <a:schemeClr val="tx1"/>
                </a:solidFill>
                <a:ea typeface="Times New Roman"/>
                <a:cs typeface="Times New Roman"/>
              </a:rPr>
              <a:t>Составить </a:t>
            </a:r>
            <a:r>
              <a:rPr lang="ru-RU" dirty="0">
                <a:solidFill>
                  <a:schemeClr val="tx1"/>
                </a:solidFill>
                <a:ea typeface="Times New Roman"/>
                <a:cs typeface="Times New Roman"/>
              </a:rPr>
              <a:t>примерные рекомендации по планированию рационального семейного бюджета.</a:t>
            </a:r>
            <a:endParaRPr lang="ru-RU" sz="28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marL="0" lv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5" name="Picture 2" descr="https://obuchonok.ru/files/images/budg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520" y="4757364"/>
            <a:ext cx="3070584" cy="2072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Изучить из чего складывается бюджет нашей семьи.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Выяснить </a:t>
            </a:r>
            <a:r>
              <a:rPr lang="ru-RU" dirty="0">
                <a:solidFill>
                  <a:schemeClr val="tx1"/>
                </a:solidFill>
              </a:rPr>
              <a:t>основные направления расходов семьи.</a:t>
            </a:r>
          </a:p>
          <a:p>
            <a:r>
              <a:rPr lang="ru-RU" dirty="0">
                <a:solidFill>
                  <a:schemeClr val="tx1"/>
                </a:solidFill>
                <a:ea typeface="Times New Roman"/>
              </a:rPr>
              <a:t>Проанализировать проблемы формирования семейного бюджета и найти способы его улучшения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940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Моя семья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39610"/>
            <a:ext cx="5832648" cy="5003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92280" y="2204864"/>
            <a:ext cx="1800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B0F0"/>
                </a:solidFill>
              </a:rPr>
              <a:t>Папа</a:t>
            </a:r>
          </a:p>
          <a:p>
            <a:r>
              <a:rPr lang="ru-RU" sz="4800" dirty="0" smtClean="0">
                <a:solidFill>
                  <a:srgbClr val="00B0F0"/>
                </a:solidFill>
              </a:rPr>
              <a:t>Мама</a:t>
            </a:r>
          </a:p>
          <a:p>
            <a:r>
              <a:rPr lang="ru-RU" sz="4800" dirty="0">
                <a:solidFill>
                  <a:srgbClr val="00B0F0"/>
                </a:solidFill>
              </a:rPr>
              <a:t>Я</a:t>
            </a:r>
          </a:p>
        </p:txBody>
      </p:sp>
    </p:spTree>
    <p:extLst>
      <p:ext uri="{BB962C8B-B14F-4D97-AF65-F5344CB8AC3E}">
        <p14:creationId xmlns:p14="http://schemas.microsoft.com/office/powerpoint/2010/main" val="150801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340768"/>
            <a:ext cx="8280920" cy="496855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chemeClr val="tx1"/>
                </a:solidFill>
                <a:ea typeface="Times New Roman"/>
                <a:cs typeface="Times New Roman"/>
              </a:rPr>
              <a:t>Деньги</a:t>
            </a:r>
            <a:r>
              <a:rPr lang="ru-RU" dirty="0">
                <a:solidFill>
                  <a:schemeClr val="tx1"/>
                </a:solidFill>
                <a:ea typeface="Times New Roman"/>
                <a:cs typeface="Times New Roman"/>
              </a:rPr>
              <a:t>, материалы и производственные ценности, всевозможные запасы и источники доходов</a:t>
            </a:r>
            <a:r>
              <a:rPr lang="ru-RU" dirty="0" smtClean="0">
                <a:latin typeface="Arial"/>
                <a:ea typeface="Times New Roman"/>
                <a:cs typeface="Times New Roman"/>
              </a:rPr>
              <a:t>.</a:t>
            </a:r>
            <a:endParaRPr lang="ru-RU" sz="2800" dirty="0">
              <a:ea typeface="Calibri"/>
              <a:cs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 семьи: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6570455"/>
              </p:ext>
            </p:extLst>
          </p:nvPr>
        </p:nvGraphicFramePr>
        <p:xfrm>
          <a:off x="827584" y="2420888"/>
          <a:ext cx="6792416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763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5894609"/>
              </p:ext>
            </p:extLst>
          </p:nvPr>
        </p:nvGraphicFramePr>
        <p:xfrm>
          <a:off x="323850" y="1989138"/>
          <a:ext cx="8280400" cy="4319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Бюджет семьи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246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6899193"/>
              </p:ext>
            </p:extLst>
          </p:nvPr>
        </p:nvGraphicFramePr>
        <p:xfrm>
          <a:off x="323850" y="1989138"/>
          <a:ext cx="8280400" cy="4319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Бюджет семьи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4320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Бюджет моей семьи за октябрь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931366"/>
              </p:ext>
            </p:extLst>
          </p:nvPr>
        </p:nvGraphicFramePr>
        <p:xfrm>
          <a:off x="1524000" y="1397000"/>
          <a:ext cx="6096000" cy="488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 в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 в руб.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Заработная плата папы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55000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Оплата квартиры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Заработная плата мамы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Электроэнер-гия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550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Пенсия мамы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Транспорт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Телефон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Налоги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Продукты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16700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Промтовары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40000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Бытовые услуги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Платежи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780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Итого: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92000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71430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266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38f6de3a1f82a5bac8a651ca0179d87a2e42f4e"/>
</p:tagLst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1262</TotalTime>
  <Words>438</Words>
  <Application>Microsoft Office PowerPoint</Application>
  <PresentationFormat>Экран (4:3)</PresentationFormat>
  <Paragraphs>155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Проектная работа «Бюджет моей семьи» Выполнил : Александров Иван , 8 класс</vt:lpstr>
      <vt:lpstr>Актуальность:</vt:lpstr>
      <vt:lpstr>Цели проекта:</vt:lpstr>
      <vt:lpstr>Задачи:</vt:lpstr>
      <vt:lpstr>Моя семья</vt:lpstr>
      <vt:lpstr>Ресурсы семьи:</vt:lpstr>
      <vt:lpstr>Бюджет семьи</vt:lpstr>
      <vt:lpstr>Бюджет семьи</vt:lpstr>
      <vt:lpstr>Бюджет моей семьи за октябрь</vt:lpstr>
      <vt:lpstr>Бюджет моей семьи за ноябрь</vt:lpstr>
      <vt:lpstr>Бюджет моей семьи за декабрь</vt:lpstr>
      <vt:lpstr>Доходы и расходы</vt:lpstr>
      <vt:lpstr>Стратегии по сокращению расходной части бюджета</vt:lpstr>
      <vt:lpstr>Выводы: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Финансовая грамотность</dc:title>
  <dc:creator>obstinate</dc:creator>
  <dc:description>Шаблон презентации с сайта https://presentation-creation.ru/</dc:description>
  <cp:lastModifiedBy>елена</cp:lastModifiedBy>
  <cp:revision>400</cp:revision>
  <dcterms:created xsi:type="dcterms:W3CDTF">2018-02-25T09:09:03Z</dcterms:created>
  <dcterms:modified xsi:type="dcterms:W3CDTF">2023-01-18T21:37:43Z</dcterms:modified>
</cp:coreProperties>
</file>