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7" r:id="rId2"/>
    <p:sldId id="278" r:id="rId3"/>
    <p:sldId id="292" r:id="rId4"/>
    <p:sldId id="293" r:id="rId5"/>
    <p:sldId id="281" r:id="rId6"/>
    <p:sldId id="294" r:id="rId7"/>
    <p:sldId id="296" r:id="rId8"/>
    <p:sldId id="285" r:id="rId9"/>
    <p:sldId id="283" r:id="rId10"/>
    <p:sldId id="287" r:id="rId11"/>
    <p:sldId id="286" r:id="rId12"/>
    <p:sldId id="297" r:id="rId13"/>
    <p:sldId id="298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что едят англичане во время  завтрака</c:v>
                </c:pt>
                <c:pt idx="1">
                  <c:v>самый популярный напиток в Англии</c:v>
                </c:pt>
                <c:pt idx="2">
                  <c:v>какой чай принято считать английским</c:v>
                </c:pt>
                <c:pt idx="3">
                  <c:v>знакомы с традициями английского чаяпития</c:v>
                </c:pt>
                <c:pt idx="4">
                  <c:v>традиционные английские блюда</c:v>
                </c:pt>
                <c:pt idx="5">
                  <c:v>основные приемы пищи</c:v>
                </c:pt>
                <c:pt idx="6">
                  <c:v>хотели бы попробовать   блюда британской кухни</c:v>
                </c:pt>
                <c:pt idx="7">
                  <c:v>рождественские блюда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37</c:v>
                </c:pt>
                <c:pt idx="1">
                  <c:v>78</c:v>
                </c:pt>
                <c:pt idx="2">
                  <c:v>35</c:v>
                </c:pt>
                <c:pt idx="3">
                  <c:v>12</c:v>
                </c:pt>
                <c:pt idx="4">
                  <c:v>15</c:v>
                </c:pt>
                <c:pt idx="5">
                  <c:v>23</c:v>
                </c:pt>
                <c:pt idx="6">
                  <c:v>100</c:v>
                </c:pt>
                <c:pt idx="7">
                  <c:v>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20-41D0-AFFE-54C563245774}"/>
            </c:ext>
          </c:extLst>
        </c:ser>
        <c:shape val="cylinder"/>
        <c:axId val="157003776"/>
        <c:axId val="157005312"/>
        <c:axId val="0"/>
      </c:bar3DChart>
      <c:catAx>
        <c:axId val="15700377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 i="0" baseline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7005312"/>
        <c:crosses val="autoZero"/>
        <c:auto val="1"/>
        <c:lblAlgn val="ctr"/>
        <c:lblOffset val="100"/>
      </c:catAx>
      <c:valAx>
        <c:axId val="157005312"/>
        <c:scaling>
          <c:orientation val="minMax"/>
        </c:scaling>
        <c:axPos val="l"/>
        <c:majorGridlines/>
        <c:numFmt formatCode="General" sourceLinked="1"/>
        <c:tickLblPos val="nextTo"/>
        <c:crossAx val="157003776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FA2D5-B063-41AA-9A6D-44D49002DAD6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0CA40-D44E-481B-A718-5B04333E1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36BD9-D3CF-4CE8-B585-CFBC779B74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66489-BC90-4767-AE76-4CDE297879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Фоны с овощами и фруктами для презентаций - 53 фото для презентаций и  картинок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Лиля Абзаловна\Downloads\66419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276872"/>
            <a:ext cx="4464496" cy="245302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3568" y="908720"/>
            <a:ext cx="7772400" cy="1000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Индивидуальный проект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«Из Англии с любовью: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 рецептов популярных блюд английской кухни»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9552" y="404664"/>
            <a:ext cx="8208912" cy="610361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43608" y="1916832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0962" name="AutoShape 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0" name="AutoShape 10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2" name="AutoShape 1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4" name="AutoShape 1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988840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Традиция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o’clock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появилась в 1840 году благодаря Анне Рассел, герцогине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Бедфорд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Однажды, бродя у себя по замку, отдыхая от обеда и готовясь к ужину, чтобы хоть как-то убить время, она велела своей служанке принести ей в салон приборы для заварки чая.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Рецепты английского ч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717032"/>
            <a:ext cx="3744416" cy="238817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57806" y="1340768"/>
            <a:ext cx="6418938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Особенности традиционной английской кухни</a:t>
            </a:r>
            <a:endParaRPr lang="ru-RU" sz="24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9552" y="404664"/>
            <a:ext cx="8208912" cy="610361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43608" y="1916832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0962" name="AutoShape 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0" name="AutoShape 10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2" name="AutoShape 1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4" name="AutoShape 1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2492896"/>
            <a:ext cx="432048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Начав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колонизировать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новые земли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  британцы  узнали об индийских специях и изобрели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chicken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tikka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masala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 блюдо с восточным акцентом, давно уже ставшее английским достоянием. 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Альберт\Desktop\Chicken-Tikka-Masala_0-S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348880"/>
            <a:ext cx="2866337" cy="295232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75656" y="1700808"/>
            <a:ext cx="6418938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Особенности традиционной английской кухни</a:t>
            </a:r>
            <a:endParaRPr lang="ru-RU" sz="24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он для презентации кулинария - 56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71600" y="908720"/>
            <a:ext cx="6912768" cy="5139886"/>
          </a:xfrm>
          <a:prstGeom prst="rect">
            <a:avLst/>
          </a:prstGeom>
          <a:noFill/>
        </p:spPr>
      </p:pic>
      <p:graphicFrame>
        <p:nvGraphicFramePr>
          <p:cNvPr id="10" name="Диаграмма 9"/>
          <p:cNvGraphicFramePr/>
          <p:nvPr/>
        </p:nvGraphicFramePr>
        <p:xfrm>
          <a:off x="1403648" y="2060848"/>
          <a:ext cx="5486400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843808" y="1700808"/>
            <a:ext cx="3572838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Результаты анкетирования</a:t>
            </a:r>
            <a:endParaRPr lang="ru-RU" sz="2000" b="1" cap="all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он для презентации кулинария - 56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131840" y="1268760"/>
            <a:ext cx="2713693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Создание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брошюры</a:t>
            </a:r>
            <a:endParaRPr lang="ru-RU" sz="2000" b="1" cap="all" dirty="0">
              <a:ln w="0"/>
              <a:solidFill>
                <a:schemeClr val="tx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 l="6300" t="16100" r="35699" b="11101"/>
          <a:stretch>
            <a:fillRect/>
          </a:stretch>
        </p:blipFill>
        <p:spPr bwMode="auto">
          <a:xfrm>
            <a:off x="1331640" y="1844824"/>
            <a:ext cx="6264696" cy="442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+-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9552" y="404664"/>
            <a:ext cx="8208912" cy="610361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43608" y="1916832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0962" name="AutoShape 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0" name="AutoShape 10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2" name="AutoShape 1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4" name="AutoShape 1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484784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7624" y="2348880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работы над проектом познакомились с английской кухней, традиционными и праздничными блюдами Англии.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Изучили особенности английской кухни, традиции приготовления и рецепты блюд, предпочтения англичан в пище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170080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он для презентации кулинария - 56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2708920"/>
            <a:ext cx="68407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Полноценное питание - одно из важнейших условий здоровья людей.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Привычки и пристрастия к определенным блюдам у разных народов складывались на протяжении длительного времени.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Еда – это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мегатема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177281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Актуальность выбранной темы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он для презентации кулинария - 56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2708920"/>
            <a:ext cx="734481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изучение особенностей английской традиционной кухни, предпочтений англичан в пище, создание брошюры с рецептами популярных блюд.</a:t>
            </a: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1700808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он для презентации кулинария - 56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2060848"/>
            <a:ext cx="72728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Изучить информацию о традиционных блюдах английской кухни;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Узнать об особенностях организации  питания англичан;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рецептами блюд традиционной английской кухни;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Осуществить подборку материалов для изготовления брошюры;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брошюру с описанием рецептов традиционных блюд английской кухни.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1196752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71600" y="620688"/>
            <a:ext cx="7263407" cy="54005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1988840"/>
            <a:ext cx="669674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Теоретическая значимость работы </a:t>
            </a:r>
          </a:p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том, что результаты работы могут быть использованы для расширения кругозора учащихся, интересующихся жизнью англичан, а также при выборе кухни для сбалансированного питания.</a:t>
            </a:r>
          </a:p>
          <a:p>
            <a:pPr algn="just"/>
            <a:endParaRPr lang="en-US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827584" y="548680"/>
            <a:ext cx="7553945" cy="56166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15616" y="1628800"/>
            <a:ext cx="705678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Практическая значимость работы </a:t>
            </a:r>
          </a:p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заключается в том, чтобы обратить внимание людей на их питание, а также это возможность использовать рецепты английской кухни на практике. Данная работа может быть использована школьниками для повышения образовательного уровня при изучении тем «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Английская кухня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15616" y="1628800"/>
            <a:ext cx="70567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71600" y="836712"/>
            <a:ext cx="7222446" cy="54006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31640" y="2636912"/>
            <a:ext cx="3384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Переменчивый и умеренный климат страны;</a:t>
            </a:r>
          </a:p>
          <a:p>
            <a:pPr fontAlgn="base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История страны и география острова;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Островное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 способствовало появлению на столе рыбных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продуктов.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Страны мира. Самое интересное. С s-tur по жизни!: Великобритания -  королевство культурного наслед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564904"/>
            <a:ext cx="3049619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979712" y="1916832"/>
            <a:ext cx="5375125" cy="40011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Особенности традиционной английской кухни</a:t>
            </a:r>
            <a:endParaRPr lang="ru-RU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Каркас продовольственного фона. Обеденный стол со свежей домашней едой. Вид  сверху, Артикул: 404182210 | Artzakaz.p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539552" y="404664"/>
            <a:ext cx="8208912" cy="610361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43608" y="1916832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420888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Самое знаменитое рыбное блюдо английской кухни, пожалуй,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ish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hips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Обжаренная во фритюре рыба и ломтики картофеля фри уже давно покорили сердца не только британцев, но и иностранцев.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AutoShape 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8" name="AutoShape 8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0" name="AutoShape 10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2" name="AutoShape 12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74" name="AutoShape 14" descr="Фиш энд Чипс | ГАСТРОПУТЕВОДИТЕЛ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75" name="Picture 15" descr="C:\Users\Альберт\Desktop\fish-and-chips-engl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492896"/>
            <a:ext cx="3961587" cy="237626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457806" y="1700808"/>
            <a:ext cx="6418938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Особенности традиционной английской кухни</a:t>
            </a:r>
            <a:endParaRPr lang="ru-RU" sz="24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5" name="Picture 5" descr="C:\Users\Альберт\Desktop\през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4000" cy="68374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2060848"/>
            <a:ext cx="7776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Англичане любят очень много мяса: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говядину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телятину, баранину, свинину.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мясу непременно подают йоркширский пудинг,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запечённые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варёные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овощи. </a:t>
            </a:r>
          </a:p>
          <a:p>
            <a:pPr algn="ctr" fontAlgn="base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Английская еда картинки, стоковые фото Английская еда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Национальная британская кухня - Lingua-Airlines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Национальная британская кухня - Lingua-Airline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789040"/>
            <a:ext cx="2619375" cy="1728192"/>
          </a:xfrm>
          <a:prstGeom prst="rect">
            <a:avLst/>
          </a:prstGeom>
          <a:noFill/>
        </p:spPr>
      </p:pic>
      <p:pic>
        <p:nvPicPr>
          <p:cNvPr id="1034" name="Picture 10" descr="Английская кухня | Убер Шеф | Яндекс Дз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789040"/>
            <a:ext cx="2686490" cy="1728192"/>
          </a:xfrm>
          <a:prstGeom prst="rect">
            <a:avLst/>
          </a:prstGeom>
          <a:noFill/>
        </p:spPr>
      </p:pic>
      <p:pic>
        <p:nvPicPr>
          <p:cNvPr id="1036" name="Picture 12" descr="Не верь глазам своим, или Английская кухня не такая, как кажется | «Англия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789040"/>
            <a:ext cx="2619375" cy="17430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57806" y="1340768"/>
            <a:ext cx="6418938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Особенности традиционной английской кухни</a:t>
            </a:r>
            <a:endParaRPr lang="ru-RU" sz="24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</TotalTime>
  <Words>378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+-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АНГЛИЙСКОГО ЯЗЫКА ПО ТЕМЕ  “ ENGLISH NATIONAL CUISINE”</dc:title>
  <dc:creator>Лиля Абзаловна</dc:creator>
  <cp:lastModifiedBy>Альберт</cp:lastModifiedBy>
  <cp:revision>110</cp:revision>
  <dcterms:created xsi:type="dcterms:W3CDTF">2018-11-18T14:22:44Z</dcterms:created>
  <dcterms:modified xsi:type="dcterms:W3CDTF">2022-03-29T11:29:36Z</dcterms:modified>
</cp:coreProperties>
</file>