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5" r:id="rId1"/>
  </p:sldMasterIdLst>
  <p:notesMasterIdLst>
    <p:notesMasterId r:id="rId21"/>
  </p:notesMasterIdLst>
  <p:sldIdLst>
    <p:sldId id="256" r:id="rId2"/>
    <p:sldId id="267" r:id="rId3"/>
    <p:sldId id="282" r:id="rId4"/>
    <p:sldId id="257" r:id="rId5"/>
    <p:sldId id="258" r:id="rId6"/>
    <p:sldId id="277" r:id="rId7"/>
    <p:sldId id="283" r:id="rId8"/>
    <p:sldId id="263" r:id="rId9"/>
    <p:sldId id="275" r:id="rId10"/>
    <p:sldId id="264" r:id="rId11"/>
    <p:sldId id="265" r:id="rId12"/>
    <p:sldId id="268" r:id="rId13"/>
    <p:sldId id="266" r:id="rId14"/>
    <p:sldId id="270" r:id="rId15"/>
    <p:sldId id="271" r:id="rId16"/>
    <p:sldId id="272" r:id="rId17"/>
    <p:sldId id="273" r:id="rId18"/>
    <p:sldId id="274" r:id="rId19"/>
    <p:sldId id="276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2774"/>
    <a:srgbClr val="A743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9" d="100"/>
          <a:sy n="69" d="100"/>
        </p:scale>
        <p:origin x="-192" y="-7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93AB49-5277-44B3-A3FD-FAE80F3FBB57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A686F1E-4A57-423A-9088-4FF3DE87C8F7}">
      <dgm:prSet phldrT="[Текст]"/>
      <dgm:spPr/>
      <dgm:t>
        <a:bodyPr/>
        <a:lstStyle/>
        <a:p>
          <a:r>
            <a:rPr lang="ru-RU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 ДОШКОЛЬНИКАМИ</a:t>
          </a:r>
          <a:endParaRPr lang="ru-RU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8C42B8B-7369-4E5F-BA32-664FC11BE43D}" type="parTrans" cxnId="{55854D70-C0E4-4556-9621-9906DD5C48F4}">
      <dgm:prSet/>
      <dgm:spPr/>
      <dgm:t>
        <a:bodyPr/>
        <a:lstStyle/>
        <a:p>
          <a:endParaRPr lang="ru-RU"/>
        </a:p>
      </dgm:t>
    </dgm:pt>
    <dgm:pt modelId="{3A692122-E095-4801-BDDF-CEFB9D7C94E5}" type="sibTrans" cxnId="{55854D70-C0E4-4556-9621-9906DD5C48F4}">
      <dgm:prSet/>
      <dgm:spPr/>
      <dgm:t>
        <a:bodyPr/>
        <a:lstStyle/>
        <a:p>
          <a:endParaRPr lang="ru-RU"/>
        </a:p>
      </dgm:t>
    </dgm:pt>
    <dgm:pt modelId="{2E73B035-8CB9-4D25-8DEC-1ABE32069CAA}">
      <dgm:prSet phldrT="[Текст]" custT="1"/>
      <dgm:spPr/>
      <dgm:t>
        <a:bodyPr/>
        <a:lstStyle/>
        <a:p>
          <a:r>
            <a:rPr lang="ru-RU" sz="1400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Организация сюжетно-ролевых игр.</a:t>
          </a:r>
          <a:endParaRPr lang="ru-RU" sz="14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25F300C-B357-452A-90D9-CC0A9189FFC5}" type="parTrans" cxnId="{FAA26CD5-B747-4FBC-B2E0-6459ADFBC9AD}">
      <dgm:prSet/>
      <dgm:spPr/>
      <dgm:t>
        <a:bodyPr/>
        <a:lstStyle/>
        <a:p>
          <a:endParaRPr lang="ru-RU"/>
        </a:p>
      </dgm:t>
    </dgm:pt>
    <dgm:pt modelId="{7414B0CE-D50F-4AE4-80CA-B69087D3F971}" type="sibTrans" cxnId="{FAA26CD5-B747-4FBC-B2E0-6459ADFBC9AD}">
      <dgm:prSet/>
      <dgm:spPr/>
      <dgm:t>
        <a:bodyPr/>
        <a:lstStyle/>
        <a:p>
          <a:endParaRPr lang="ru-RU"/>
        </a:p>
      </dgm:t>
    </dgm:pt>
    <dgm:pt modelId="{1E30D180-040C-49CA-AD1B-80AF322C7589}">
      <dgm:prSet phldrT="[Текст]" custT="1"/>
      <dgm:spPr/>
      <dgm:t>
        <a:bodyPr/>
        <a:lstStyle/>
        <a:p>
          <a:r>
            <a:rPr lang="ru-RU" sz="1400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Использование метода проектов.</a:t>
          </a:r>
          <a:endParaRPr lang="ru-RU" sz="14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EA19FF1-5D71-4BF4-A1A8-3679FC99A92B}" type="parTrans" cxnId="{5B5A5771-6B23-4B9D-9361-5AA51F404760}">
      <dgm:prSet/>
      <dgm:spPr/>
      <dgm:t>
        <a:bodyPr/>
        <a:lstStyle/>
        <a:p>
          <a:endParaRPr lang="ru-RU"/>
        </a:p>
      </dgm:t>
    </dgm:pt>
    <dgm:pt modelId="{DA90DBFF-3F8D-4485-81AA-CB5F2E413E0D}" type="sibTrans" cxnId="{5B5A5771-6B23-4B9D-9361-5AA51F404760}">
      <dgm:prSet/>
      <dgm:spPr/>
      <dgm:t>
        <a:bodyPr/>
        <a:lstStyle/>
        <a:p>
          <a:endParaRPr lang="ru-RU"/>
        </a:p>
      </dgm:t>
    </dgm:pt>
    <dgm:pt modelId="{013C6D33-E5C2-4A8E-8862-715D95997002}">
      <dgm:prSet phldrT="[Текст]"/>
      <dgm:spPr/>
      <dgm:t>
        <a:bodyPr/>
        <a:lstStyle/>
        <a:p>
          <a:r>
            <a:rPr lang="ru-RU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 РОДИТЕЛЯМИ</a:t>
          </a:r>
          <a:endParaRPr lang="ru-RU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7A96916-58D8-4F7A-8017-3702853A8722}" type="parTrans" cxnId="{5BFAD74B-9102-4818-983D-485E5C2C624D}">
      <dgm:prSet/>
      <dgm:spPr/>
      <dgm:t>
        <a:bodyPr/>
        <a:lstStyle/>
        <a:p>
          <a:endParaRPr lang="ru-RU"/>
        </a:p>
      </dgm:t>
    </dgm:pt>
    <dgm:pt modelId="{401127AB-7FDF-490E-8FF7-EE6161E8EEE8}" type="sibTrans" cxnId="{5BFAD74B-9102-4818-983D-485E5C2C624D}">
      <dgm:prSet/>
      <dgm:spPr/>
      <dgm:t>
        <a:bodyPr/>
        <a:lstStyle/>
        <a:p>
          <a:endParaRPr lang="ru-RU"/>
        </a:p>
      </dgm:t>
    </dgm:pt>
    <dgm:pt modelId="{E3AF82AF-E0AF-4AE8-806D-3E34B074FF82}">
      <dgm:prSet phldrT="[Текст]"/>
      <dgm:spPr/>
      <dgm:t>
        <a:bodyPr/>
        <a:lstStyle/>
        <a:p>
          <a:r>
            <a:rPr lang="ru-RU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Совместные образовательные и семейные проекты.</a:t>
          </a:r>
          <a:endParaRPr lang="ru-RU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21664D5-5E35-4E91-A46E-88A2BE05D08A}" type="parTrans" cxnId="{41427182-C933-4607-BCC9-309EDA37F4B3}">
      <dgm:prSet/>
      <dgm:spPr/>
      <dgm:t>
        <a:bodyPr/>
        <a:lstStyle/>
        <a:p>
          <a:endParaRPr lang="ru-RU"/>
        </a:p>
      </dgm:t>
    </dgm:pt>
    <dgm:pt modelId="{4BC41E8E-C702-4118-ABD6-DFB34DB87954}" type="sibTrans" cxnId="{41427182-C933-4607-BCC9-309EDA37F4B3}">
      <dgm:prSet/>
      <dgm:spPr/>
      <dgm:t>
        <a:bodyPr/>
        <a:lstStyle/>
        <a:p>
          <a:endParaRPr lang="ru-RU"/>
        </a:p>
      </dgm:t>
    </dgm:pt>
    <dgm:pt modelId="{C9185221-6336-4283-AEE4-4F5134EF4250}">
      <dgm:prSet phldrT="[Текст]"/>
      <dgm:spPr/>
      <dgm:t>
        <a:bodyPr/>
        <a:lstStyle/>
        <a:p>
          <a:r>
            <a:rPr lang="ru-RU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Совместное создание мини-музеев.</a:t>
          </a:r>
          <a:endParaRPr lang="ru-RU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82A2321-08B3-4A6C-8F23-4980FA50077A}" type="parTrans" cxnId="{ECC318F7-D788-495B-ADCA-206197BD2257}">
      <dgm:prSet/>
      <dgm:spPr/>
      <dgm:t>
        <a:bodyPr/>
        <a:lstStyle/>
        <a:p>
          <a:endParaRPr lang="ru-RU"/>
        </a:p>
      </dgm:t>
    </dgm:pt>
    <dgm:pt modelId="{19C53934-ABF8-410F-B3C2-5919E01E7A6D}" type="sibTrans" cxnId="{ECC318F7-D788-495B-ADCA-206197BD2257}">
      <dgm:prSet/>
      <dgm:spPr/>
      <dgm:t>
        <a:bodyPr/>
        <a:lstStyle/>
        <a:p>
          <a:endParaRPr lang="ru-RU"/>
        </a:p>
      </dgm:t>
    </dgm:pt>
    <dgm:pt modelId="{67733F47-0562-4C4A-9850-6599DB4FF0ED}">
      <dgm:prSet phldrT="[Текст]"/>
      <dgm:spPr/>
      <dgm:t>
        <a:bodyPr/>
        <a:lstStyle/>
        <a:p>
          <a:r>
            <a:rPr lang="ru-RU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 ПЕДАГОГАМИ</a:t>
          </a:r>
          <a:endParaRPr lang="ru-RU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873C452-E4CD-47C7-A5BA-0FAF6FBCB45F}" type="parTrans" cxnId="{DAF1780D-1A2C-4260-8C8B-4E582DB6CE7D}">
      <dgm:prSet/>
      <dgm:spPr/>
      <dgm:t>
        <a:bodyPr/>
        <a:lstStyle/>
        <a:p>
          <a:endParaRPr lang="ru-RU"/>
        </a:p>
      </dgm:t>
    </dgm:pt>
    <dgm:pt modelId="{4BB5EC94-09A0-4025-A9F5-794370C15C9A}" type="sibTrans" cxnId="{DAF1780D-1A2C-4260-8C8B-4E582DB6CE7D}">
      <dgm:prSet/>
      <dgm:spPr/>
      <dgm:t>
        <a:bodyPr/>
        <a:lstStyle/>
        <a:p>
          <a:endParaRPr lang="ru-RU"/>
        </a:p>
      </dgm:t>
    </dgm:pt>
    <dgm:pt modelId="{1C11C50D-6BED-4BC8-B59E-205DECC11519}">
      <dgm:prSet custT="1"/>
      <dgm:spPr/>
      <dgm:t>
        <a:bodyPr/>
        <a:lstStyle/>
        <a:p>
          <a:r>
            <a:rPr lang="ru-RU" sz="1400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Вариативная организация игровых проблемных ситуаций, игровых поисковых ситуаций.</a:t>
          </a:r>
          <a:endParaRPr lang="ru-RU" sz="14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80385E0-5A45-4C5E-8CE9-61742AEA26C2}" type="parTrans" cxnId="{22757E38-03C1-4631-848C-FD224A59E866}">
      <dgm:prSet/>
      <dgm:spPr/>
      <dgm:t>
        <a:bodyPr/>
        <a:lstStyle/>
        <a:p>
          <a:endParaRPr lang="ru-RU"/>
        </a:p>
      </dgm:t>
    </dgm:pt>
    <dgm:pt modelId="{E5AF9FAE-6405-4F2C-A73D-721AAD3FAE0A}" type="sibTrans" cxnId="{22757E38-03C1-4631-848C-FD224A59E866}">
      <dgm:prSet/>
      <dgm:spPr/>
      <dgm:t>
        <a:bodyPr/>
        <a:lstStyle/>
        <a:p>
          <a:endParaRPr lang="ru-RU"/>
        </a:p>
      </dgm:t>
    </dgm:pt>
    <dgm:pt modelId="{735AA0D6-405B-47BC-A50E-E86003FF1516}">
      <dgm:prSet custT="1"/>
      <dgm:spPr/>
      <dgm:t>
        <a:bodyPr/>
        <a:lstStyle/>
        <a:p>
          <a:r>
            <a:rPr lang="ru-RU" sz="1400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Экспериментирования, игры</a:t>
          </a:r>
          <a:endParaRPr lang="ru-RU" sz="14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EAC5115-2A6C-42F7-9224-8B1740884B10}" type="parTrans" cxnId="{7990D206-B77F-4DF7-B0C2-ED9712863B73}">
      <dgm:prSet/>
      <dgm:spPr/>
      <dgm:t>
        <a:bodyPr/>
        <a:lstStyle/>
        <a:p>
          <a:endParaRPr lang="ru-RU"/>
        </a:p>
      </dgm:t>
    </dgm:pt>
    <dgm:pt modelId="{438D4278-2706-4129-AD3D-CDA91F7E179C}" type="sibTrans" cxnId="{7990D206-B77F-4DF7-B0C2-ED9712863B73}">
      <dgm:prSet/>
      <dgm:spPr/>
      <dgm:t>
        <a:bodyPr/>
        <a:lstStyle/>
        <a:p>
          <a:endParaRPr lang="ru-RU"/>
        </a:p>
      </dgm:t>
    </dgm:pt>
    <dgm:pt modelId="{0F4430F4-BEA5-4701-BA25-0F99DA0F93C7}">
      <dgm:prSet custT="1"/>
      <dgm:spPr/>
      <dgm:t>
        <a:bodyPr/>
        <a:lstStyle/>
        <a:p>
          <a:r>
            <a:rPr lang="ru-RU" sz="1400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Этюды, психогимнастика.</a:t>
          </a:r>
          <a:endParaRPr lang="ru-RU" sz="14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F3810B3-C5F8-4D5F-80E3-C53FFC3670CF}" type="parTrans" cxnId="{24D35E55-D451-45AE-AB4D-AC0C447E622F}">
      <dgm:prSet/>
      <dgm:spPr/>
      <dgm:t>
        <a:bodyPr/>
        <a:lstStyle/>
        <a:p>
          <a:endParaRPr lang="ru-RU"/>
        </a:p>
      </dgm:t>
    </dgm:pt>
    <dgm:pt modelId="{9163C4A4-6D9C-44FD-9D3F-C82BA5E2793E}" type="sibTrans" cxnId="{24D35E55-D451-45AE-AB4D-AC0C447E622F}">
      <dgm:prSet/>
      <dgm:spPr/>
      <dgm:t>
        <a:bodyPr/>
        <a:lstStyle/>
        <a:p>
          <a:endParaRPr lang="ru-RU"/>
        </a:p>
      </dgm:t>
    </dgm:pt>
    <dgm:pt modelId="{5B5F5E5C-6ADD-4D83-9565-AA0E549DF6FB}">
      <dgm:prSet custT="1"/>
      <dgm:spPr/>
      <dgm:t>
        <a:bodyPr/>
        <a:lstStyle/>
        <a:p>
          <a:r>
            <a:rPr lang="ru-RU" sz="1400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Использование метода коллекционирования.</a:t>
          </a:r>
          <a:endParaRPr lang="ru-RU" sz="14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89AED66-C398-42BE-BAE5-C7AF4B9B56B5}" type="parTrans" cxnId="{C6B1AF95-8D95-4B72-BFB4-C95500395B87}">
      <dgm:prSet/>
      <dgm:spPr/>
      <dgm:t>
        <a:bodyPr/>
        <a:lstStyle/>
        <a:p>
          <a:endParaRPr lang="ru-RU"/>
        </a:p>
      </dgm:t>
    </dgm:pt>
    <dgm:pt modelId="{C296968B-87C2-4986-A0F2-5A0A69E14A28}" type="sibTrans" cxnId="{C6B1AF95-8D95-4B72-BFB4-C95500395B87}">
      <dgm:prSet/>
      <dgm:spPr/>
      <dgm:t>
        <a:bodyPr/>
        <a:lstStyle/>
        <a:p>
          <a:endParaRPr lang="ru-RU"/>
        </a:p>
      </dgm:t>
    </dgm:pt>
    <dgm:pt modelId="{27CD9E8D-4089-4C58-8490-2E2D55122EAC}">
      <dgm:prSet custT="1"/>
      <dgm:spPr/>
      <dgm:t>
        <a:bodyPr/>
        <a:lstStyle/>
        <a:p>
          <a:r>
            <a:rPr lang="ru-RU" sz="1400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Использование театрализованной деятельности.</a:t>
          </a:r>
          <a:endParaRPr lang="ru-RU" sz="14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7C2808E-4027-4513-9774-DCD88754ED7A}" type="parTrans" cxnId="{787AC4DA-1D2D-4D4E-839D-A4F75B6A33A6}">
      <dgm:prSet/>
      <dgm:spPr/>
      <dgm:t>
        <a:bodyPr/>
        <a:lstStyle/>
        <a:p>
          <a:endParaRPr lang="ru-RU"/>
        </a:p>
      </dgm:t>
    </dgm:pt>
    <dgm:pt modelId="{B1B21205-1398-4AC1-BE59-A3F7CDA36EB2}" type="sibTrans" cxnId="{787AC4DA-1D2D-4D4E-839D-A4F75B6A33A6}">
      <dgm:prSet/>
      <dgm:spPr/>
      <dgm:t>
        <a:bodyPr/>
        <a:lstStyle/>
        <a:p>
          <a:endParaRPr lang="ru-RU"/>
        </a:p>
      </dgm:t>
    </dgm:pt>
    <dgm:pt modelId="{4D8CA5D0-C77A-4FC9-966D-DBD31134D4BD}">
      <dgm:prSet custT="1"/>
      <dgm:spPr/>
      <dgm:t>
        <a:bodyPr/>
        <a:lstStyle/>
        <a:p>
          <a:r>
            <a:rPr lang="ru-RU" sz="1400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Использование литературно-игровых форм (сочинение с детьми загадок, стихотворные игры)</a:t>
          </a:r>
          <a:endParaRPr lang="ru-RU" sz="14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12A8D34-8A14-4579-A9C3-35878ABA82E3}" type="parTrans" cxnId="{DD6C096D-15F9-4B4A-8C37-2605DAE60084}">
      <dgm:prSet/>
      <dgm:spPr/>
      <dgm:t>
        <a:bodyPr/>
        <a:lstStyle/>
        <a:p>
          <a:endParaRPr lang="ru-RU"/>
        </a:p>
      </dgm:t>
    </dgm:pt>
    <dgm:pt modelId="{BC3CC87C-ADD5-473F-A5F6-B6154AA54FB4}" type="sibTrans" cxnId="{DD6C096D-15F9-4B4A-8C37-2605DAE60084}">
      <dgm:prSet/>
      <dgm:spPr/>
      <dgm:t>
        <a:bodyPr/>
        <a:lstStyle/>
        <a:p>
          <a:endParaRPr lang="ru-RU"/>
        </a:p>
      </dgm:t>
    </dgm:pt>
    <dgm:pt modelId="{5C2842F3-0B78-497E-B22F-7C96C8D505E3}">
      <dgm:prSet custT="1"/>
      <dgm:spPr/>
      <dgm:t>
        <a:bodyPr/>
        <a:lstStyle/>
        <a:p>
          <a:r>
            <a:rPr lang="ru-RU" sz="1400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Самостоятельная деятельность детей</a:t>
          </a:r>
          <a:r>
            <a:rPr lang="ru-RU" sz="1400" dirty="0" smtClean="0">
              <a:solidFill>
                <a:srgbClr val="892774"/>
              </a:solidFill>
            </a:rPr>
            <a:t>.</a:t>
          </a:r>
          <a:endParaRPr lang="ru-RU" sz="1400" dirty="0">
            <a:solidFill>
              <a:srgbClr val="892774"/>
            </a:solidFill>
          </a:endParaRPr>
        </a:p>
      </dgm:t>
    </dgm:pt>
    <dgm:pt modelId="{CEE6F7FC-BEBF-43D1-AF6D-7CA45B5C5A6C}" type="parTrans" cxnId="{1AE116D5-E953-4675-8972-B87CFED07182}">
      <dgm:prSet/>
      <dgm:spPr/>
      <dgm:t>
        <a:bodyPr/>
        <a:lstStyle/>
        <a:p>
          <a:endParaRPr lang="ru-RU"/>
        </a:p>
      </dgm:t>
    </dgm:pt>
    <dgm:pt modelId="{B9E44EC9-1F63-44BB-9512-79DCCD1E3153}" type="sibTrans" cxnId="{1AE116D5-E953-4675-8972-B87CFED07182}">
      <dgm:prSet/>
      <dgm:spPr/>
      <dgm:t>
        <a:bodyPr/>
        <a:lstStyle/>
        <a:p>
          <a:endParaRPr lang="ru-RU"/>
        </a:p>
      </dgm:t>
    </dgm:pt>
    <dgm:pt modelId="{4E328063-671C-4436-9DA2-0CD7F9831D29}">
      <dgm:prSet phldrT="[Текст]" custT="1"/>
      <dgm:spPr/>
      <dgm:t>
        <a:bodyPr/>
        <a:lstStyle/>
        <a:p>
          <a:r>
            <a:rPr lang="ru-RU" sz="1400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Непосредственно образовательная деятельность.</a:t>
          </a:r>
          <a:endParaRPr lang="ru-RU" sz="14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E654989-24ED-480F-97D5-E01D6B680FAC}" type="parTrans" cxnId="{1668A621-587B-4699-B00E-E337D7B55164}">
      <dgm:prSet/>
      <dgm:spPr/>
      <dgm:t>
        <a:bodyPr/>
        <a:lstStyle/>
        <a:p>
          <a:endParaRPr lang="ru-RU"/>
        </a:p>
      </dgm:t>
    </dgm:pt>
    <dgm:pt modelId="{DB188C93-5BAA-4436-B72C-9AD30B5ED8E6}" type="sibTrans" cxnId="{1668A621-587B-4699-B00E-E337D7B55164}">
      <dgm:prSet/>
      <dgm:spPr/>
      <dgm:t>
        <a:bodyPr/>
        <a:lstStyle/>
        <a:p>
          <a:endParaRPr lang="ru-RU"/>
        </a:p>
      </dgm:t>
    </dgm:pt>
    <dgm:pt modelId="{A8919E4A-32CA-4C24-BA96-A0400A016B03}">
      <dgm:prSet/>
      <dgm:spPr/>
      <dgm:t>
        <a:bodyPr/>
        <a:lstStyle/>
        <a:p>
          <a:r>
            <a:rPr lang="ru-RU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Вечера вопросов и ответов.</a:t>
          </a:r>
          <a:endParaRPr lang="ru-RU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75365AD-CBA6-4A8E-B072-494B3BE87C09}" type="parTrans" cxnId="{2730CDAC-F450-48B6-8528-04F4914D24CD}">
      <dgm:prSet/>
      <dgm:spPr/>
      <dgm:t>
        <a:bodyPr/>
        <a:lstStyle/>
        <a:p>
          <a:endParaRPr lang="ru-RU"/>
        </a:p>
      </dgm:t>
    </dgm:pt>
    <dgm:pt modelId="{E8870C03-43B9-4B53-A95C-4F7898A0BF08}" type="sibTrans" cxnId="{2730CDAC-F450-48B6-8528-04F4914D24CD}">
      <dgm:prSet/>
      <dgm:spPr/>
      <dgm:t>
        <a:bodyPr/>
        <a:lstStyle/>
        <a:p>
          <a:endParaRPr lang="ru-RU"/>
        </a:p>
      </dgm:t>
    </dgm:pt>
    <dgm:pt modelId="{0A26C145-E183-49F6-B847-4D3975937C9E}">
      <dgm:prSet/>
      <dgm:spPr/>
      <dgm:t>
        <a:bodyPr/>
        <a:lstStyle/>
        <a:p>
          <a:r>
            <a:rPr lang="ru-RU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Родительские гостиные.</a:t>
          </a:r>
          <a:endParaRPr lang="ru-RU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2944762-1552-4CFB-8CEF-64D15F229390}" type="parTrans" cxnId="{7FB7EC7B-3F05-4B4D-8C86-27212F7EB50D}">
      <dgm:prSet/>
      <dgm:spPr/>
      <dgm:t>
        <a:bodyPr/>
        <a:lstStyle/>
        <a:p>
          <a:endParaRPr lang="ru-RU"/>
        </a:p>
      </dgm:t>
    </dgm:pt>
    <dgm:pt modelId="{ADBDFF6C-976E-41EE-B8CB-FD46C9E8888E}" type="sibTrans" cxnId="{7FB7EC7B-3F05-4B4D-8C86-27212F7EB50D}">
      <dgm:prSet/>
      <dgm:spPr/>
      <dgm:t>
        <a:bodyPr/>
        <a:lstStyle/>
        <a:p>
          <a:endParaRPr lang="ru-RU"/>
        </a:p>
      </dgm:t>
    </dgm:pt>
    <dgm:pt modelId="{3A9C9BCF-C609-4C3B-8717-13D22AB61404}">
      <dgm:prSet/>
      <dgm:spPr/>
      <dgm:t>
        <a:bodyPr/>
        <a:lstStyle/>
        <a:p>
          <a:r>
            <a:rPr lang="ru-RU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Совместное творчество родителей, детей и педагогов.</a:t>
          </a:r>
          <a:endParaRPr lang="ru-RU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E6A65ED-B544-4A8C-A724-0A629C620CA4}" type="parTrans" cxnId="{2FCDC850-135C-496C-AF9F-B323DB1BE3E0}">
      <dgm:prSet/>
      <dgm:spPr/>
      <dgm:t>
        <a:bodyPr/>
        <a:lstStyle/>
        <a:p>
          <a:endParaRPr lang="ru-RU"/>
        </a:p>
      </dgm:t>
    </dgm:pt>
    <dgm:pt modelId="{3188887B-2106-4E98-8D3F-643CDACA5DFF}" type="sibTrans" cxnId="{2FCDC850-135C-496C-AF9F-B323DB1BE3E0}">
      <dgm:prSet/>
      <dgm:spPr/>
      <dgm:t>
        <a:bodyPr/>
        <a:lstStyle/>
        <a:p>
          <a:endParaRPr lang="ru-RU"/>
        </a:p>
      </dgm:t>
    </dgm:pt>
    <dgm:pt modelId="{2234E7F8-5FEC-4516-A893-0E016810D755}">
      <dgm:prSet/>
      <dgm:spPr/>
      <dgm:t>
        <a:bodyPr/>
        <a:lstStyle/>
        <a:p>
          <a:r>
            <a:rPr lang="ru-RU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Творческие выставки и фотовыставки;</a:t>
          </a:r>
          <a:endParaRPr lang="ru-RU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A5CEBE1-FC1C-4752-9269-56DDB25FF10D}" type="parTrans" cxnId="{DAD4FDE9-54DC-4149-9193-297F19B8B825}">
      <dgm:prSet/>
      <dgm:spPr/>
      <dgm:t>
        <a:bodyPr/>
        <a:lstStyle/>
        <a:p>
          <a:endParaRPr lang="ru-RU"/>
        </a:p>
      </dgm:t>
    </dgm:pt>
    <dgm:pt modelId="{EE8273CA-4A53-4E0C-8878-582237DCE9B3}" type="sibTrans" cxnId="{DAD4FDE9-54DC-4149-9193-297F19B8B825}">
      <dgm:prSet/>
      <dgm:spPr/>
      <dgm:t>
        <a:bodyPr/>
        <a:lstStyle/>
        <a:p>
          <a:endParaRPr lang="ru-RU"/>
        </a:p>
      </dgm:t>
    </dgm:pt>
    <dgm:pt modelId="{0598F7AE-FE0F-449A-AA7C-33ADA9F9F244}">
      <dgm:prSet/>
      <dgm:spPr/>
      <dgm:t>
        <a:bodyPr/>
        <a:lstStyle/>
        <a:p>
          <a:r>
            <a:rPr lang="ru-RU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Тематические вечера и викторины.</a:t>
          </a:r>
          <a:endParaRPr lang="ru-RU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FDC6CAB-1CE9-4A88-8140-3A73289068E6}" type="parTrans" cxnId="{E186EE36-8F16-48FC-B279-8B4FD8D7F702}">
      <dgm:prSet/>
      <dgm:spPr/>
      <dgm:t>
        <a:bodyPr/>
        <a:lstStyle/>
        <a:p>
          <a:endParaRPr lang="ru-RU"/>
        </a:p>
      </dgm:t>
    </dgm:pt>
    <dgm:pt modelId="{6CE1C168-3508-4733-A874-940FCC92D0BF}" type="sibTrans" cxnId="{E186EE36-8F16-48FC-B279-8B4FD8D7F702}">
      <dgm:prSet/>
      <dgm:spPr/>
      <dgm:t>
        <a:bodyPr/>
        <a:lstStyle/>
        <a:p>
          <a:endParaRPr lang="ru-RU"/>
        </a:p>
      </dgm:t>
    </dgm:pt>
    <dgm:pt modelId="{39D5DAD6-3E0F-4B07-85E7-9F025D7299E1}">
      <dgm:prSet/>
      <dgm:spPr/>
      <dgm:t>
        <a:bodyPr/>
        <a:lstStyle/>
        <a:p>
          <a:r>
            <a:rPr lang="ru-RU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Совместные досуги.</a:t>
          </a:r>
          <a:endParaRPr lang="ru-RU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9BAC1C0-1F13-4FDF-8491-CC7976B76FFE}" type="parTrans" cxnId="{3322A4EA-7203-446F-9E8D-7F2A777E3EB8}">
      <dgm:prSet/>
      <dgm:spPr/>
      <dgm:t>
        <a:bodyPr/>
        <a:lstStyle/>
        <a:p>
          <a:endParaRPr lang="ru-RU"/>
        </a:p>
      </dgm:t>
    </dgm:pt>
    <dgm:pt modelId="{2E051C36-D73E-47E5-B2B9-499FAAFA8EA1}" type="sibTrans" cxnId="{3322A4EA-7203-446F-9E8D-7F2A777E3EB8}">
      <dgm:prSet/>
      <dgm:spPr/>
      <dgm:t>
        <a:bodyPr/>
        <a:lstStyle/>
        <a:p>
          <a:endParaRPr lang="ru-RU"/>
        </a:p>
      </dgm:t>
    </dgm:pt>
    <dgm:pt modelId="{1D0D902A-7D51-4891-9332-B9901BEFF586}">
      <dgm:prSet phldrT="[Текст]" custT="1"/>
      <dgm:spPr/>
      <dgm:t>
        <a:bodyPr/>
        <a:lstStyle/>
        <a:p>
          <a:r>
            <a:rPr lang="ru-RU" sz="160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Анкетирование.</a:t>
          </a:r>
          <a:endParaRPr lang="ru-RU" sz="16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5BE9090-9FD4-4D53-ABC1-1B27D75F6E70}" type="parTrans" cxnId="{8B2CE7E1-8D78-435B-8035-CBDE050D0E7A}">
      <dgm:prSet/>
      <dgm:spPr/>
      <dgm:t>
        <a:bodyPr/>
        <a:lstStyle/>
        <a:p>
          <a:endParaRPr lang="ru-RU"/>
        </a:p>
      </dgm:t>
    </dgm:pt>
    <dgm:pt modelId="{2D899A8A-A05B-400C-9632-169270ACE7C9}" type="sibTrans" cxnId="{8B2CE7E1-8D78-435B-8035-CBDE050D0E7A}">
      <dgm:prSet/>
      <dgm:spPr/>
      <dgm:t>
        <a:bodyPr/>
        <a:lstStyle/>
        <a:p>
          <a:endParaRPr lang="ru-RU"/>
        </a:p>
      </dgm:t>
    </dgm:pt>
    <dgm:pt modelId="{DEAC981B-44F7-4424-A788-BFF763838D23}">
      <dgm:prSet phldrT="[Текст]" custT="1"/>
      <dgm:spPr/>
      <dgm:t>
        <a:bodyPr/>
        <a:lstStyle/>
        <a:p>
          <a:endParaRPr lang="ru-RU" sz="14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B1640F6-E144-4F7A-89CC-3059F372FC5C}" type="parTrans" cxnId="{2F26A203-87C8-4FB1-B13A-4342E1ACCF44}">
      <dgm:prSet/>
      <dgm:spPr/>
      <dgm:t>
        <a:bodyPr/>
        <a:lstStyle/>
        <a:p>
          <a:endParaRPr lang="ru-RU"/>
        </a:p>
      </dgm:t>
    </dgm:pt>
    <dgm:pt modelId="{561B6E31-9984-46FD-9E31-3CC828B906BE}" type="sibTrans" cxnId="{2F26A203-87C8-4FB1-B13A-4342E1ACCF44}">
      <dgm:prSet/>
      <dgm:spPr/>
      <dgm:t>
        <a:bodyPr/>
        <a:lstStyle/>
        <a:p>
          <a:endParaRPr lang="ru-RU"/>
        </a:p>
      </dgm:t>
    </dgm:pt>
    <dgm:pt modelId="{D6233F9F-7E19-401A-8CF8-86397DB07352}">
      <dgm:prSet phldrT="[Текст]"/>
      <dgm:spPr/>
      <dgm:t>
        <a:bodyPr/>
        <a:lstStyle/>
        <a:p>
          <a:r>
            <a:rPr lang="ru-RU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Оформление наглядно – информационного материала (папки – передвижки, стенды, ширмы и т.д.)</a:t>
          </a:r>
          <a:endParaRPr lang="ru-RU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1102041-0875-4200-9127-528717D530E1}" type="parTrans" cxnId="{8BE83A92-0E30-414F-9590-63F139FD73C0}">
      <dgm:prSet/>
      <dgm:spPr/>
      <dgm:t>
        <a:bodyPr/>
        <a:lstStyle/>
        <a:p>
          <a:endParaRPr lang="ru-RU"/>
        </a:p>
      </dgm:t>
    </dgm:pt>
    <dgm:pt modelId="{FBD1F905-489B-414E-B272-4F0DA7D8CBBC}" type="sibTrans" cxnId="{8BE83A92-0E30-414F-9590-63F139FD73C0}">
      <dgm:prSet/>
      <dgm:spPr/>
      <dgm:t>
        <a:bodyPr/>
        <a:lstStyle/>
        <a:p>
          <a:endParaRPr lang="ru-RU"/>
        </a:p>
      </dgm:t>
    </dgm:pt>
    <dgm:pt modelId="{BA2CA238-A639-41C0-83A7-C423EB039C20}">
      <dgm:prSet phldrT="[Текст]" custT="1"/>
      <dgm:spPr/>
      <dgm:t>
        <a:bodyPr/>
        <a:lstStyle/>
        <a:p>
          <a:endParaRPr lang="ru-RU" sz="16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C3B3F0-AF15-44F8-B63A-83E404C05EB3}" type="parTrans" cxnId="{C1F3DAC8-00F0-4C2D-A6F1-E622F66F9298}">
      <dgm:prSet/>
      <dgm:spPr/>
      <dgm:t>
        <a:bodyPr/>
        <a:lstStyle/>
        <a:p>
          <a:endParaRPr lang="ru-RU"/>
        </a:p>
      </dgm:t>
    </dgm:pt>
    <dgm:pt modelId="{175B9BA7-385F-4174-B7B2-61BB7DA13E4B}" type="sibTrans" cxnId="{C1F3DAC8-00F0-4C2D-A6F1-E622F66F9298}">
      <dgm:prSet/>
      <dgm:spPr/>
      <dgm:t>
        <a:bodyPr/>
        <a:lstStyle/>
        <a:p>
          <a:endParaRPr lang="ru-RU"/>
        </a:p>
      </dgm:t>
    </dgm:pt>
    <dgm:pt modelId="{39BC7C99-B6A0-4F68-9F92-5AA23BEE9964}">
      <dgm:prSet phldrT="[Текст]"/>
      <dgm:spPr/>
      <dgm:t>
        <a:bodyPr/>
        <a:lstStyle/>
        <a:p>
          <a:endParaRPr lang="ru-RU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951ADDA-3EC4-4824-9DF5-82B8B8ABD476}" type="parTrans" cxnId="{A7A75E99-95C8-4EBC-8A25-D4A044B45E8E}">
      <dgm:prSet/>
      <dgm:spPr/>
      <dgm:t>
        <a:bodyPr/>
        <a:lstStyle/>
        <a:p>
          <a:endParaRPr lang="ru-RU"/>
        </a:p>
      </dgm:t>
    </dgm:pt>
    <dgm:pt modelId="{E5BFB659-9CFE-4542-8D35-A1FADE810307}" type="sibTrans" cxnId="{A7A75E99-95C8-4EBC-8A25-D4A044B45E8E}">
      <dgm:prSet/>
      <dgm:spPr/>
      <dgm:t>
        <a:bodyPr/>
        <a:lstStyle/>
        <a:p>
          <a:endParaRPr lang="ru-RU"/>
        </a:p>
      </dgm:t>
    </dgm:pt>
    <dgm:pt modelId="{F1F12541-FEFA-475D-8CA1-846D7602FF4E}">
      <dgm:prSet phldrT="[Текст]" custT="1"/>
      <dgm:spPr/>
      <dgm:t>
        <a:bodyPr/>
        <a:lstStyle/>
        <a:p>
          <a:endParaRPr lang="ru-RU" sz="14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7C5308A-904C-4A97-9937-3D570053EE1A}" type="parTrans" cxnId="{3F30C352-9598-46E2-B80B-1E21D26FBA8F}">
      <dgm:prSet/>
      <dgm:spPr/>
      <dgm:t>
        <a:bodyPr/>
        <a:lstStyle/>
        <a:p>
          <a:endParaRPr lang="ru-RU"/>
        </a:p>
      </dgm:t>
    </dgm:pt>
    <dgm:pt modelId="{9AB208E8-43A3-448C-A356-90C8B96A030F}" type="sibTrans" cxnId="{3F30C352-9598-46E2-B80B-1E21D26FBA8F}">
      <dgm:prSet/>
      <dgm:spPr/>
      <dgm:t>
        <a:bodyPr/>
        <a:lstStyle/>
        <a:p>
          <a:endParaRPr lang="ru-RU"/>
        </a:p>
      </dgm:t>
    </dgm:pt>
    <dgm:pt modelId="{327EA0FD-1A52-487F-9CE4-8007FBFEFABB}">
      <dgm:prSet phldrT="[Текст]" custT="1"/>
      <dgm:spPr/>
      <dgm:t>
        <a:bodyPr/>
        <a:lstStyle/>
        <a:p>
          <a:r>
            <a:rPr lang="ru-RU" sz="1600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Проектная деятельность.</a:t>
          </a:r>
          <a:endParaRPr lang="ru-RU" sz="16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A3609FE-A76B-4CE4-A17C-F1C60E2A073E}" type="sibTrans" cxnId="{F1833ACE-4117-42D8-B84B-045E0823E270}">
      <dgm:prSet/>
      <dgm:spPr/>
      <dgm:t>
        <a:bodyPr/>
        <a:lstStyle/>
        <a:p>
          <a:endParaRPr lang="ru-RU"/>
        </a:p>
      </dgm:t>
    </dgm:pt>
    <dgm:pt modelId="{0C565FC1-6685-4A7F-A32C-F4AFAAB178AE}" type="parTrans" cxnId="{F1833ACE-4117-42D8-B84B-045E0823E270}">
      <dgm:prSet/>
      <dgm:spPr/>
      <dgm:t>
        <a:bodyPr/>
        <a:lstStyle/>
        <a:p>
          <a:endParaRPr lang="ru-RU"/>
        </a:p>
      </dgm:t>
    </dgm:pt>
    <dgm:pt modelId="{6F4FA87D-D365-4D24-B523-E82B38FE7A28}">
      <dgm:prSet phldrT="[Текст]" custT="1"/>
      <dgm:spPr/>
      <dgm:t>
        <a:bodyPr/>
        <a:lstStyle/>
        <a:p>
          <a:r>
            <a:rPr lang="ru-RU" sz="1600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Тренинги.</a:t>
          </a:r>
          <a:endParaRPr lang="ru-RU" sz="16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ADCC15D-157B-41F5-94EF-21781BE9D7C6}" type="sibTrans" cxnId="{A35F50F5-EFDE-4586-86C1-0096F24E1E4A}">
      <dgm:prSet/>
      <dgm:spPr/>
      <dgm:t>
        <a:bodyPr/>
        <a:lstStyle/>
        <a:p>
          <a:endParaRPr lang="ru-RU"/>
        </a:p>
      </dgm:t>
    </dgm:pt>
    <dgm:pt modelId="{40BB8401-A7C5-45F3-83A6-FECC27BE73B1}" type="parTrans" cxnId="{A35F50F5-EFDE-4586-86C1-0096F24E1E4A}">
      <dgm:prSet/>
      <dgm:spPr/>
      <dgm:t>
        <a:bodyPr/>
        <a:lstStyle/>
        <a:p>
          <a:endParaRPr lang="ru-RU"/>
        </a:p>
      </dgm:t>
    </dgm:pt>
    <dgm:pt modelId="{D369AA3B-B278-4B3B-960E-F2FD1AFDD693}">
      <dgm:prSet phldrT="[Текст]" custT="1"/>
      <dgm:spPr/>
      <dgm:t>
        <a:bodyPr/>
        <a:lstStyle/>
        <a:p>
          <a:r>
            <a:rPr lang="ru-RU" sz="1600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Семинары – практикумы.</a:t>
          </a:r>
          <a:endParaRPr lang="ru-RU" sz="16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74F41EF-9194-45F4-9D4C-EA10EDF0F7B1}" type="sibTrans" cxnId="{C777A0ED-0782-4DBF-A1A1-E0BB40274897}">
      <dgm:prSet/>
      <dgm:spPr/>
      <dgm:t>
        <a:bodyPr/>
        <a:lstStyle/>
        <a:p>
          <a:endParaRPr lang="ru-RU"/>
        </a:p>
      </dgm:t>
    </dgm:pt>
    <dgm:pt modelId="{75629F8C-AE99-4C62-AA69-B2DBF7128B73}" type="parTrans" cxnId="{C777A0ED-0782-4DBF-A1A1-E0BB40274897}">
      <dgm:prSet/>
      <dgm:spPr/>
      <dgm:t>
        <a:bodyPr/>
        <a:lstStyle/>
        <a:p>
          <a:endParaRPr lang="ru-RU"/>
        </a:p>
      </dgm:t>
    </dgm:pt>
    <dgm:pt modelId="{A5D7253E-6BA2-4E67-89DC-4366DF8254D5}">
      <dgm:prSet phldrT="[Текст]" custT="1"/>
      <dgm:spPr/>
      <dgm:t>
        <a:bodyPr/>
        <a:lstStyle/>
        <a:p>
          <a:r>
            <a:rPr lang="ru-RU" sz="1600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Консультации.</a:t>
          </a:r>
          <a:endParaRPr lang="ru-RU" sz="16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461E2C9-BF5F-4E1D-9CA7-2DC073D3BC3A}" type="sibTrans" cxnId="{58465EF0-305D-47C9-B746-DEF04FF24350}">
      <dgm:prSet/>
      <dgm:spPr/>
      <dgm:t>
        <a:bodyPr/>
        <a:lstStyle/>
        <a:p>
          <a:endParaRPr lang="ru-RU"/>
        </a:p>
      </dgm:t>
    </dgm:pt>
    <dgm:pt modelId="{C9690F9C-34E7-447F-9C16-808790DDF850}" type="parTrans" cxnId="{58465EF0-305D-47C9-B746-DEF04FF24350}">
      <dgm:prSet/>
      <dgm:spPr/>
      <dgm:t>
        <a:bodyPr/>
        <a:lstStyle/>
        <a:p>
          <a:endParaRPr lang="ru-RU"/>
        </a:p>
      </dgm:t>
    </dgm:pt>
    <dgm:pt modelId="{C8380400-3B0F-49D5-9787-8B4802331A5E}">
      <dgm:prSet phldrT="[Текст]" custT="1"/>
      <dgm:spPr/>
      <dgm:t>
        <a:bodyPr/>
        <a:lstStyle/>
        <a:p>
          <a:r>
            <a:rPr lang="ru-RU" sz="1600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Создание предметно-пространственной развивающей среды в группах ДОУ в соответствии с требованиями ФГОС ДО.</a:t>
          </a:r>
          <a:endParaRPr lang="ru-RU" sz="16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D25272C-3C72-44D2-8625-78894E21BA63}" type="sibTrans" cxnId="{52CADF51-F0B5-4F58-AF69-BBEB793E1041}">
      <dgm:prSet/>
      <dgm:spPr/>
      <dgm:t>
        <a:bodyPr/>
        <a:lstStyle/>
        <a:p>
          <a:endParaRPr lang="ru-RU"/>
        </a:p>
      </dgm:t>
    </dgm:pt>
    <dgm:pt modelId="{87BADA58-03C5-4D74-B624-C64659E91064}" type="parTrans" cxnId="{52CADF51-F0B5-4F58-AF69-BBEB793E1041}">
      <dgm:prSet/>
      <dgm:spPr/>
      <dgm:t>
        <a:bodyPr/>
        <a:lstStyle/>
        <a:p>
          <a:endParaRPr lang="ru-RU"/>
        </a:p>
      </dgm:t>
    </dgm:pt>
    <dgm:pt modelId="{D20F9E93-B88E-4BFD-94E4-CE051B94DACC}">
      <dgm:prSet phldrT="[Текст]" custT="1"/>
      <dgm:spPr/>
      <dgm:t>
        <a:bodyPr/>
        <a:lstStyle/>
        <a:p>
          <a:r>
            <a:rPr lang="ru-RU" sz="1600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Изучение методической и специальной литературы по проблеме социально-коммуникативного развития детей дошкольного возраста.</a:t>
          </a:r>
          <a:endParaRPr lang="ru-RU" sz="16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37DD0D4-5154-4430-ABE4-35FBC824BC48}" type="sibTrans" cxnId="{DEAE9BCF-F158-4967-9F9B-31A0A6B81327}">
      <dgm:prSet/>
      <dgm:spPr/>
      <dgm:t>
        <a:bodyPr/>
        <a:lstStyle/>
        <a:p>
          <a:endParaRPr lang="ru-RU"/>
        </a:p>
      </dgm:t>
    </dgm:pt>
    <dgm:pt modelId="{942A52F0-EB7E-482E-A357-9B5E0F521AC9}" type="parTrans" cxnId="{DEAE9BCF-F158-4967-9F9B-31A0A6B81327}">
      <dgm:prSet/>
      <dgm:spPr/>
      <dgm:t>
        <a:bodyPr/>
        <a:lstStyle/>
        <a:p>
          <a:endParaRPr lang="ru-RU"/>
        </a:p>
      </dgm:t>
    </dgm:pt>
    <dgm:pt modelId="{62662707-963C-44CD-8882-8985079DC340}" type="pres">
      <dgm:prSet presAssocID="{F393AB49-5277-44B3-A3FD-FAE80F3FBB5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4716E0E-A2FC-4617-9155-15A76F1745A6}" type="pres">
      <dgm:prSet presAssocID="{FA686F1E-4A57-423A-9088-4FF3DE87C8F7}" presName="composite" presStyleCnt="0"/>
      <dgm:spPr/>
    </dgm:pt>
    <dgm:pt modelId="{D4AD4893-FBE2-4962-9050-B82A0329E57D}" type="pres">
      <dgm:prSet presAssocID="{FA686F1E-4A57-423A-9088-4FF3DE87C8F7}" presName="parTx" presStyleLbl="alignNode1" presStyleIdx="0" presStyleCnt="3" custLinFactNeighborX="3978" custLinFactNeighborY="-616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AA523D-0618-4DF3-B3F8-5167F8288C51}" type="pres">
      <dgm:prSet presAssocID="{FA686F1E-4A57-423A-9088-4FF3DE87C8F7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08A24D-07DC-46CF-A431-21CFAF9F00EB}" type="pres">
      <dgm:prSet presAssocID="{3A692122-E095-4801-BDDF-CEFB9D7C94E5}" presName="space" presStyleCnt="0"/>
      <dgm:spPr/>
    </dgm:pt>
    <dgm:pt modelId="{CAC05F40-AEF2-4A2E-AFE2-9AF4D131D2DF}" type="pres">
      <dgm:prSet presAssocID="{013C6D33-E5C2-4A8E-8862-715D95997002}" presName="composite" presStyleCnt="0"/>
      <dgm:spPr/>
    </dgm:pt>
    <dgm:pt modelId="{BD9DE24E-28FD-4BFD-91B8-80C967905482}" type="pres">
      <dgm:prSet presAssocID="{013C6D33-E5C2-4A8E-8862-715D95997002}" presName="parTx" presStyleLbl="alignNode1" presStyleIdx="1" presStyleCnt="3" custLinFactNeighborX="7" custLinFactNeighborY="-61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6242EE-4606-4330-B2F7-F2C140E11031}" type="pres">
      <dgm:prSet presAssocID="{013C6D33-E5C2-4A8E-8862-715D95997002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95BF68-23A5-477C-B9EA-18067649580C}" type="pres">
      <dgm:prSet presAssocID="{401127AB-7FDF-490E-8FF7-EE6161E8EEE8}" presName="space" presStyleCnt="0"/>
      <dgm:spPr/>
    </dgm:pt>
    <dgm:pt modelId="{1AD5419D-728B-4BD7-A5C4-CB0DE3F870BE}" type="pres">
      <dgm:prSet presAssocID="{67733F47-0562-4C4A-9850-6599DB4FF0ED}" presName="composite" presStyleCnt="0"/>
      <dgm:spPr/>
    </dgm:pt>
    <dgm:pt modelId="{2F1508C5-1639-447E-8ED5-C66408C4549E}" type="pres">
      <dgm:prSet presAssocID="{67733F47-0562-4C4A-9850-6599DB4FF0ED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7A3100-9DB9-47C6-8BA9-F59AFE8A5884}" type="pres">
      <dgm:prSet presAssocID="{67733F47-0562-4C4A-9850-6599DB4FF0ED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BFAD74B-9102-4818-983D-485E5C2C624D}" srcId="{F393AB49-5277-44B3-A3FD-FAE80F3FBB57}" destId="{013C6D33-E5C2-4A8E-8862-715D95997002}" srcOrd="1" destOrd="0" parTransId="{57A96916-58D8-4F7A-8017-3702853A8722}" sibTransId="{401127AB-7FDF-490E-8FF7-EE6161E8EEE8}"/>
    <dgm:cxn modelId="{24D35E55-D451-45AE-AB4D-AC0C447E622F}" srcId="{FA686F1E-4A57-423A-9088-4FF3DE87C8F7}" destId="{0F4430F4-BEA5-4701-BA25-0F99DA0F93C7}" srcOrd="5" destOrd="0" parTransId="{7F3810B3-C5F8-4D5F-80E3-C53FFC3670CF}" sibTransId="{9163C4A4-6D9C-44FD-9D3F-C82BA5E2793E}"/>
    <dgm:cxn modelId="{8BE83A92-0E30-414F-9590-63F139FD73C0}" srcId="{013C6D33-E5C2-4A8E-8862-715D95997002}" destId="{D6233F9F-7E19-401A-8CF8-86397DB07352}" srcOrd="9" destOrd="0" parTransId="{11102041-0875-4200-9127-528717D530E1}" sibTransId="{FBD1F905-489B-414E-B272-4F0DA7D8CBBC}"/>
    <dgm:cxn modelId="{1668A621-587B-4699-B00E-E337D7B55164}" srcId="{FA686F1E-4A57-423A-9088-4FF3DE87C8F7}" destId="{4E328063-671C-4436-9DA2-0CD7F9831D29}" srcOrd="1" destOrd="0" parTransId="{8E654989-24ED-480F-97D5-E01D6B680FAC}" sibTransId="{DB188C93-5BAA-4436-B72C-9AD30B5ED8E6}"/>
    <dgm:cxn modelId="{3322A4EA-7203-446F-9E8D-7F2A777E3EB8}" srcId="{013C6D33-E5C2-4A8E-8862-715D95997002}" destId="{39D5DAD6-3E0F-4B07-85E7-9F025D7299E1}" srcOrd="7" destOrd="0" parTransId="{69BAC1C0-1F13-4FDF-8491-CC7976B76FFE}" sibTransId="{2E051C36-D73E-47E5-B2B9-499FAAFA8EA1}"/>
    <dgm:cxn modelId="{0F14C710-F0DF-4EFF-AA56-ADC3970BD1AD}" type="presOf" srcId="{3A9C9BCF-C609-4C3B-8717-13D22AB61404}" destId="{366242EE-4606-4330-B2F7-F2C140E11031}" srcOrd="0" destOrd="4" presId="urn:microsoft.com/office/officeart/2005/8/layout/hList1"/>
    <dgm:cxn modelId="{DAD4FDE9-54DC-4149-9193-297F19B8B825}" srcId="{013C6D33-E5C2-4A8E-8862-715D95997002}" destId="{2234E7F8-5FEC-4516-A893-0E016810D755}" srcOrd="5" destOrd="0" parTransId="{7A5CEBE1-FC1C-4752-9269-56DDB25FF10D}" sibTransId="{EE8273CA-4A53-4E0C-8878-582237DCE9B3}"/>
    <dgm:cxn modelId="{A7A75E99-95C8-4EBC-8A25-D4A044B45E8E}" srcId="{013C6D33-E5C2-4A8E-8862-715D95997002}" destId="{39BC7C99-B6A0-4F68-9F92-5AA23BEE9964}" srcOrd="0" destOrd="0" parTransId="{B951ADDA-3EC4-4824-9DF5-82B8B8ABD476}" sibTransId="{E5BFB659-9CFE-4542-8D35-A1FADE810307}"/>
    <dgm:cxn modelId="{752D7159-CF30-478E-9233-04B1B2E5D4AF}" type="presOf" srcId="{0F4430F4-BEA5-4701-BA25-0F99DA0F93C7}" destId="{05AA523D-0618-4DF3-B3F8-5167F8288C51}" srcOrd="0" destOrd="5" presId="urn:microsoft.com/office/officeart/2005/8/layout/hList1"/>
    <dgm:cxn modelId="{52CADF51-F0B5-4F58-AF69-BBEB793E1041}" srcId="{67733F47-0562-4C4A-9850-6599DB4FF0ED}" destId="{C8380400-3B0F-49D5-9787-8B4802331A5E}" srcOrd="3" destOrd="0" parTransId="{87BADA58-03C5-4D74-B624-C64659E91064}" sibTransId="{9D25272C-3C72-44D2-8625-78894E21BA63}"/>
    <dgm:cxn modelId="{2FCDC850-135C-496C-AF9F-B323DB1BE3E0}" srcId="{013C6D33-E5C2-4A8E-8862-715D95997002}" destId="{3A9C9BCF-C609-4C3B-8717-13D22AB61404}" srcOrd="4" destOrd="0" parTransId="{7E6A65ED-B544-4A8C-A724-0A629C620CA4}" sibTransId="{3188887B-2106-4E98-8D3F-643CDACA5DFF}"/>
    <dgm:cxn modelId="{B0120C93-02C6-43D8-AC31-9D97BF74FEBA}" type="presOf" srcId="{4E328063-671C-4436-9DA2-0CD7F9831D29}" destId="{05AA523D-0618-4DF3-B3F8-5167F8288C51}" srcOrd="0" destOrd="1" presId="urn:microsoft.com/office/officeart/2005/8/layout/hList1"/>
    <dgm:cxn modelId="{0381C5D3-D654-4764-AE5F-B9B108BFE617}" type="presOf" srcId="{39D5DAD6-3E0F-4B07-85E7-9F025D7299E1}" destId="{366242EE-4606-4330-B2F7-F2C140E11031}" srcOrd="0" destOrd="7" presId="urn:microsoft.com/office/officeart/2005/8/layout/hList1"/>
    <dgm:cxn modelId="{7990D206-B77F-4DF7-B0C2-ED9712863B73}" srcId="{FA686F1E-4A57-423A-9088-4FF3DE87C8F7}" destId="{735AA0D6-405B-47BC-A50E-E86003FF1516}" srcOrd="4" destOrd="0" parTransId="{EEAC5115-2A6C-42F7-9224-8B1740884B10}" sibTransId="{438D4278-2706-4129-AD3D-CDA91F7E179C}"/>
    <dgm:cxn modelId="{2A530D39-9C12-414E-932C-5467BD1609E9}" type="presOf" srcId="{013C6D33-E5C2-4A8E-8862-715D95997002}" destId="{BD9DE24E-28FD-4BFD-91B8-80C967905482}" srcOrd="0" destOrd="0" presId="urn:microsoft.com/office/officeart/2005/8/layout/hList1"/>
    <dgm:cxn modelId="{CB90B625-6889-4E48-B469-C73D96E55257}" type="presOf" srcId="{E3AF82AF-E0AF-4AE8-806D-3E34B074FF82}" destId="{366242EE-4606-4330-B2F7-F2C140E11031}" srcOrd="0" destOrd="1" presId="urn:microsoft.com/office/officeart/2005/8/layout/hList1"/>
    <dgm:cxn modelId="{F4DA7BB5-86A5-4409-9A10-63CA4B81893B}" type="presOf" srcId="{0598F7AE-FE0F-449A-AA7C-33ADA9F9F244}" destId="{366242EE-4606-4330-B2F7-F2C140E11031}" srcOrd="0" destOrd="6" presId="urn:microsoft.com/office/officeart/2005/8/layout/hList1"/>
    <dgm:cxn modelId="{01CB421F-8892-428A-B3EB-C0599170C96E}" type="presOf" srcId="{FA686F1E-4A57-423A-9088-4FF3DE87C8F7}" destId="{D4AD4893-FBE2-4962-9050-B82A0329E57D}" srcOrd="0" destOrd="0" presId="urn:microsoft.com/office/officeart/2005/8/layout/hList1"/>
    <dgm:cxn modelId="{C3B20AB1-15DB-4A0A-AB37-18D891BD386C}" type="presOf" srcId="{1E30D180-040C-49CA-AD1B-80AF322C7589}" destId="{05AA523D-0618-4DF3-B3F8-5167F8288C51}" srcOrd="0" destOrd="6" presId="urn:microsoft.com/office/officeart/2005/8/layout/hList1"/>
    <dgm:cxn modelId="{2713D091-6094-4529-847C-F6E8A7CD5196}" type="presOf" srcId="{6F4FA87D-D365-4D24-B523-E82B38FE7A28}" destId="{4F7A3100-9DB9-47C6-8BA9-F59AFE8A5884}" srcOrd="0" destOrd="6" presId="urn:microsoft.com/office/officeart/2005/8/layout/hList1"/>
    <dgm:cxn modelId="{8B2CE7E1-8D78-435B-8035-CBDE050D0E7A}" srcId="{67733F47-0562-4C4A-9850-6599DB4FF0ED}" destId="{1D0D902A-7D51-4891-9332-B9901BEFF586}" srcOrd="1" destOrd="0" parTransId="{95BE9090-9FD4-4D53-ABC1-1B27D75F6E70}" sibTransId="{2D899A8A-A05B-400C-9632-169270ACE7C9}"/>
    <dgm:cxn modelId="{FCC69AD8-98BF-4FBE-AB38-EEFE6D0F7370}" type="presOf" srcId="{39BC7C99-B6A0-4F68-9F92-5AA23BEE9964}" destId="{366242EE-4606-4330-B2F7-F2C140E11031}" srcOrd="0" destOrd="0" presId="urn:microsoft.com/office/officeart/2005/8/layout/hList1"/>
    <dgm:cxn modelId="{58465EF0-305D-47C9-B746-DEF04FF24350}" srcId="{67733F47-0562-4C4A-9850-6599DB4FF0ED}" destId="{A5D7253E-6BA2-4E67-89DC-4366DF8254D5}" srcOrd="4" destOrd="0" parTransId="{C9690F9C-34E7-447F-9C16-808790DDF850}" sibTransId="{1461E2C9-BF5F-4E1D-9CA7-2DC073D3BC3A}"/>
    <dgm:cxn modelId="{5B5A5771-6B23-4B9D-9361-5AA51F404760}" srcId="{FA686F1E-4A57-423A-9088-4FF3DE87C8F7}" destId="{1E30D180-040C-49CA-AD1B-80AF322C7589}" srcOrd="6" destOrd="0" parTransId="{BEA19FF1-5D71-4BF4-A1A8-3679FC99A92B}" sibTransId="{DA90DBFF-3F8D-4485-81AA-CB5F2E413E0D}"/>
    <dgm:cxn modelId="{F54F5D4D-A5AA-495E-ADF5-14B08F74813A}" type="presOf" srcId="{327EA0FD-1A52-487F-9CE4-8007FBFEFABB}" destId="{4F7A3100-9DB9-47C6-8BA9-F59AFE8A5884}" srcOrd="0" destOrd="7" presId="urn:microsoft.com/office/officeart/2005/8/layout/hList1"/>
    <dgm:cxn modelId="{41427182-C933-4607-BCC9-309EDA37F4B3}" srcId="{013C6D33-E5C2-4A8E-8862-715D95997002}" destId="{E3AF82AF-E0AF-4AE8-806D-3E34B074FF82}" srcOrd="1" destOrd="0" parTransId="{E21664D5-5E35-4E91-A46E-88A2BE05D08A}" sibTransId="{4BC41E8E-C702-4118-ABD6-DFB34DB87954}"/>
    <dgm:cxn modelId="{6EB6A851-F2CF-4F0E-ACA4-EDD32836DE7B}" type="presOf" srcId="{C9185221-6336-4283-AEE4-4F5134EF4250}" destId="{366242EE-4606-4330-B2F7-F2C140E11031}" srcOrd="0" destOrd="8" presId="urn:microsoft.com/office/officeart/2005/8/layout/hList1"/>
    <dgm:cxn modelId="{A35A1593-3399-486E-9099-5E749F2E6B5D}" type="presOf" srcId="{F1F12541-FEFA-475D-8CA1-846D7602FF4E}" destId="{05AA523D-0618-4DF3-B3F8-5167F8288C51}" srcOrd="0" destOrd="0" presId="urn:microsoft.com/office/officeart/2005/8/layout/hList1"/>
    <dgm:cxn modelId="{0D36DD71-DA13-4F02-B9DE-B82AA0F5FE72}" type="presOf" srcId="{5B5F5E5C-6ADD-4D83-9565-AA0E549DF6FB}" destId="{05AA523D-0618-4DF3-B3F8-5167F8288C51}" srcOrd="0" destOrd="7" presId="urn:microsoft.com/office/officeart/2005/8/layout/hList1"/>
    <dgm:cxn modelId="{2F26A203-87C8-4FB1-B13A-4342E1ACCF44}" srcId="{67733F47-0562-4C4A-9850-6599DB4FF0ED}" destId="{DEAC981B-44F7-4424-A788-BFF763838D23}" srcOrd="8" destOrd="0" parTransId="{DB1640F6-E144-4F7A-89CC-3059F372FC5C}" sibTransId="{561B6E31-9984-46FD-9E31-3CC828B906BE}"/>
    <dgm:cxn modelId="{498CDCD6-9C8E-4889-8514-2ACD1A0DD860}" type="presOf" srcId="{D20F9E93-B88E-4BFD-94E4-CE051B94DACC}" destId="{4F7A3100-9DB9-47C6-8BA9-F59AFE8A5884}" srcOrd="0" destOrd="2" presId="urn:microsoft.com/office/officeart/2005/8/layout/hList1"/>
    <dgm:cxn modelId="{7FB9AFAC-2EED-436E-9012-D9DE59365C6D}" type="presOf" srcId="{4D8CA5D0-C77A-4FC9-966D-DBD31134D4BD}" destId="{05AA523D-0618-4DF3-B3F8-5167F8288C51}" srcOrd="0" destOrd="9" presId="urn:microsoft.com/office/officeart/2005/8/layout/hList1"/>
    <dgm:cxn modelId="{2730CDAC-F450-48B6-8528-04F4914D24CD}" srcId="{013C6D33-E5C2-4A8E-8862-715D95997002}" destId="{A8919E4A-32CA-4C24-BA96-A0400A016B03}" srcOrd="2" destOrd="0" parTransId="{075365AD-CBA6-4A8E-B072-494B3BE87C09}" sibTransId="{E8870C03-43B9-4B53-A95C-4F7898A0BF08}"/>
    <dgm:cxn modelId="{F1833ACE-4117-42D8-B84B-045E0823E270}" srcId="{67733F47-0562-4C4A-9850-6599DB4FF0ED}" destId="{327EA0FD-1A52-487F-9CE4-8007FBFEFABB}" srcOrd="7" destOrd="0" parTransId="{0C565FC1-6685-4A7F-A32C-F4AFAAB178AE}" sibTransId="{8A3609FE-A76B-4CE4-A17C-F1C60E2A073E}"/>
    <dgm:cxn modelId="{DA4A7063-FECE-4B3A-906B-994358C52FE8}" type="presOf" srcId="{2234E7F8-5FEC-4516-A893-0E016810D755}" destId="{366242EE-4606-4330-B2F7-F2C140E11031}" srcOrd="0" destOrd="5" presId="urn:microsoft.com/office/officeart/2005/8/layout/hList1"/>
    <dgm:cxn modelId="{C6B1AF95-8D95-4B72-BFB4-C95500395B87}" srcId="{FA686F1E-4A57-423A-9088-4FF3DE87C8F7}" destId="{5B5F5E5C-6ADD-4D83-9565-AA0E549DF6FB}" srcOrd="7" destOrd="0" parTransId="{C89AED66-C398-42BE-BAE5-C7AF4B9B56B5}" sibTransId="{C296968B-87C2-4986-A0F2-5A0A69E14A28}"/>
    <dgm:cxn modelId="{ECC318F7-D788-495B-ADCA-206197BD2257}" srcId="{013C6D33-E5C2-4A8E-8862-715D95997002}" destId="{C9185221-6336-4283-AEE4-4F5134EF4250}" srcOrd="8" destOrd="0" parTransId="{E82A2321-08B3-4A6C-8F23-4980FA50077A}" sibTransId="{19C53934-ABF8-410F-B3C2-5919E01E7A6D}"/>
    <dgm:cxn modelId="{3F30C352-9598-46E2-B80B-1E21D26FBA8F}" srcId="{FA686F1E-4A57-423A-9088-4FF3DE87C8F7}" destId="{F1F12541-FEFA-475D-8CA1-846D7602FF4E}" srcOrd="0" destOrd="0" parTransId="{17C5308A-904C-4A97-9937-3D570053EE1A}" sibTransId="{9AB208E8-43A3-448C-A356-90C8B96A030F}"/>
    <dgm:cxn modelId="{4ACDF87C-046C-45E3-91CB-54FA7742001C}" type="presOf" srcId="{D369AA3B-B278-4B3B-960E-F2FD1AFDD693}" destId="{4F7A3100-9DB9-47C6-8BA9-F59AFE8A5884}" srcOrd="0" destOrd="5" presId="urn:microsoft.com/office/officeart/2005/8/layout/hList1"/>
    <dgm:cxn modelId="{C7391FC7-574B-4B89-AAFB-EF5DF21F4C3A}" type="presOf" srcId="{BA2CA238-A639-41C0-83A7-C423EB039C20}" destId="{4F7A3100-9DB9-47C6-8BA9-F59AFE8A5884}" srcOrd="0" destOrd="0" presId="urn:microsoft.com/office/officeart/2005/8/layout/hList1"/>
    <dgm:cxn modelId="{D579610B-65D9-4B0C-91BD-85B358E0A45C}" type="presOf" srcId="{DEAC981B-44F7-4424-A788-BFF763838D23}" destId="{4F7A3100-9DB9-47C6-8BA9-F59AFE8A5884}" srcOrd="0" destOrd="8" presId="urn:microsoft.com/office/officeart/2005/8/layout/hList1"/>
    <dgm:cxn modelId="{E186EE36-8F16-48FC-B279-8B4FD8D7F702}" srcId="{013C6D33-E5C2-4A8E-8862-715D95997002}" destId="{0598F7AE-FE0F-449A-AA7C-33ADA9F9F244}" srcOrd="6" destOrd="0" parTransId="{1FDC6CAB-1CE9-4A88-8140-3A73289068E6}" sibTransId="{6CE1C168-3508-4733-A874-940FCC92D0BF}"/>
    <dgm:cxn modelId="{E8CF0BF3-5F84-41DE-8293-96060B05D2E0}" type="presOf" srcId="{27CD9E8D-4089-4C58-8490-2E2D55122EAC}" destId="{05AA523D-0618-4DF3-B3F8-5167F8288C51}" srcOrd="0" destOrd="8" presId="urn:microsoft.com/office/officeart/2005/8/layout/hList1"/>
    <dgm:cxn modelId="{787AC4DA-1D2D-4D4E-839D-A4F75B6A33A6}" srcId="{FA686F1E-4A57-423A-9088-4FF3DE87C8F7}" destId="{27CD9E8D-4089-4C58-8490-2E2D55122EAC}" srcOrd="8" destOrd="0" parTransId="{17C2808E-4027-4513-9774-DCD88754ED7A}" sibTransId="{B1B21205-1398-4AC1-BE59-A3F7CDA36EB2}"/>
    <dgm:cxn modelId="{DEAE9BCF-F158-4967-9F9B-31A0A6B81327}" srcId="{67733F47-0562-4C4A-9850-6599DB4FF0ED}" destId="{D20F9E93-B88E-4BFD-94E4-CE051B94DACC}" srcOrd="2" destOrd="0" parTransId="{942A52F0-EB7E-482E-A357-9B5E0F521AC9}" sibTransId="{F37DD0D4-5154-4430-ABE4-35FBC824BC48}"/>
    <dgm:cxn modelId="{C0CE25DD-D4D0-48BE-B795-994D431CA497}" type="presOf" srcId="{2E73B035-8CB9-4D25-8DEC-1ABE32069CAA}" destId="{05AA523D-0618-4DF3-B3F8-5167F8288C51}" srcOrd="0" destOrd="2" presId="urn:microsoft.com/office/officeart/2005/8/layout/hList1"/>
    <dgm:cxn modelId="{1AE116D5-E953-4675-8972-B87CFED07182}" srcId="{FA686F1E-4A57-423A-9088-4FF3DE87C8F7}" destId="{5C2842F3-0B78-497E-B22F-7C96C8D505E3}" srcOrd="10" destOrd="0" parTransId="{CEE6F7FC-BEBF-43D1-AF6D-7CA45B5C5A6C}" sibTransId="{B9E44EC9-1F63-44BB-9512-79DCCD1E3153}"/>
    <dgm:cxn modelId="{400965FB-30B7-4010-90A8-5A34A8CC7E33}" type="presOf" srcId="{A8919E4A-32CA-4C24-BA96-A0400A016B03}" destId="{366242EE-4606-4330-B2F7-F2C140E11031}" srcOrd="0" destOrd="2" presId="urn:microsoft.com/office/officeart/2005/8/layout/hList1"/>
    <dgm:cxn modelId="{C777A0ED-0782-4DBF-A1A1-E0BB40274897}" srcId="{67733F47-0562-4C4A-9850-6599DB4FF0ED}" destId="{D369AA3B-B278-4B3B-960E-F2FD1AFDD693}" srcOrd="5" destOrd="0" parTransId="{75629F8C-AE99-4C62-AA69-B2DBF7128B73}" sibTransId="{D74F41EF-9194-45F4-9D4C-EA10EDF0F7B1}"/>
    <dgm:cxn modelId="{FADA4B36-9035-4B51-AD39-6F461D1C35EC}" type="presOf" srcId="{C8380400-3B0F-49D5-9787-8B4802331A5E}" destId="{4F7A3100-9DB9-47C6-8BA9-F59AFE8A5884}" srcOrd="0" destOrd="3" presId="urn:microsoft.com/office/officeart/2005/8/layout/hList1"/>
    <dgm:cxn modelId="{BA9967A0-01B8-4D7D-95D8-E03204770390}" type="presOf" srcId="{F393AB49-5277-44B3-A3FD-FAE80F3FBB57}" destId="{62662707-963C-44CD-8882-8985079DC340}" srcOrd="0" destOrd="0" presId="urn:microsoft.com/office/officeart/2005/8/layout/hList1"/>
    <dgm:cxn modelId="{4048D84D-305A-4062-AAC6-D964B31564E2}" type="presOf" srcId="{1D0D902A-7D51-4891-9332-B9901BEFF586}" destId="{4F7A3100-9DB9-47C6-8BA9-F59AFE8A5884}" srcOrd="0" destOrd="1" presId="urn:microsoft.com/office/officeart/2005/8/layout/hList1"/>
    <dgm:cxn modelId="{22757E38-03C1-4631-848C-FD224A59E866}" srcId="{FA686F1E-4A57-423A-9088-4FF3DE87C8F7}" destId="{1C11C50D-6BED-4BC8-B59E-205DECC11519}" srcOrd="3" destOrd="0" parTransId="{480385E0-5A45-4C5E-8CE9-61742AEA26C2}" sibTransId="{E5AF9FAE-6405-4F2C-A73D-721AAD3FAE0A}"/>
    <dgm:cxn modelId="{FEC2B432-41E4-4576-B5B8-1636AE01F19F}" type="presOf" srcId="{A5D7253E-6BA2-4E67-89DC-4366DF8254D5}" destId="{4F7A3100-9DB9-47C6-8BA9-F59AFE8A5884}" srcOrd="0" destOrd="4" presId="urn:microsoft.com/office/officeart/2005/8/layout/hList1"/>
    <dgm:cxn modelId="{55854D70-C0E4-4556-9621-9906DD5C48F4}" srcId="{F393AB49-5277-44B3-A3FD-FAE80F3FBB57}" destId="{FA686F1E-4A57-423A-9088-4FF3DE87C8F7}" srcOrd="0" destOrd="0" parTransId="{38C42B8B-7369-4E5F-BA32-664FC11BE43D}" sibTransId="{3A692122-E095-4801-BDDF-CEFB9D7C94E5}"/>
    <dgm:cxn modelId="{DEE29CA2-1C05-4BED-B8F6-B30D8FBC3ABE}" type="presOf" srcId="{735AA0D6-405B-47BC-A50E-E86003FF1516}" destId="{05AA523D-0618-4DF3-B3F8-5167F8288C51}" srcOrd="0" destOrd="4" presId="urn:microsoft.com/office/officeart/2005/8/layout/hList1"/>
    <dgm:cxn modelId="{D88F4170-822A-4FFB-9978-6F2114DBF04E}" type="presOf" srcId="{D6233F9F-7E19-401A-8CF8-86397DB07352}" destId="{366242EE-4606-4330-B2F7-F2C140E11031}" srcOrd="0" destOrd="9" presId="urn:microsoft.com/office/officeart/2005/8/layout/hList1"/>
    <dgm:cxn modelId="{A35F50F5-EFDE-4586-86C1-0096F24E1E4A}" srcId="{67733F47-0562-4C4A-9850-6599DB4FF0ED}" destId="{6F4FA87D-D365-4D24-B523-E82B38FE7A28}" srcOrd="6" destOrd="0" parTransId="{40BB8401-A7C5-45F3-83A6-FECC27BE73B1}" sibTransId="{2ADCC15D-157B-41F5-94EF-21781BE9D7C6}"/>
    <dgm:cxn modelId="{C1F3DAC8-00F0-4C2D-A6F1-E622F66F9298}" srcId="{67733F47-0562-4C4A-9850-6599DB4FF0ED}" destId="{BA2CA238-A639-41C0-83A7-C423EB039C20}" srcOrd="0" destOrd="0" parTransId="{BBC3B3F0-AF15-44F8-B63A-83E404C05EB3}" sibTransId="{175B9BA7-385F-4174-B7B2-61BB7DA13E4B}"/>
    <dgm:cxn modelId="{DD6C096D-15F9-4B4A-8C37-2605DAE60084}" srcId="{FA686F1E-4A57-423A-9088-4FF3DE87C8F7}" destId="{4D8CA5D0-C77A-4FC9-966D-DBD31134D4BD}" srcOrd="9" destOrd="0" parTransId="{412A8D34-8A14-4579-A9C3-35878ABA82E3}" sibTransId="{BC3CC87C-ADD5-473F-A5F6-B6154AA54FB4}"/>
    <dgm:cxn modelId="{FAA26CD5-B747-4FBC-B2E0-6459ADFBC9AD}" srcId="{FA686F1E-4A57-423A-9088-4FF3DE87C8F7}" destId="{2E73B035-8CB9-4D25-8DEC-1ABE32069CAA}" srcOrd="2" destOrd="0" parTransId="{125F300C-B357-452A-90D9-CC0A9189FFC5}" sibTransId="{7414B0CE-D50F-4AE4-80CA-B69087D3F971}"/>
    <dgm:cxn modelId="{751322EE-3984-446B-AE19-41BDF56421B6}" type="presOf" srcId="{5C2842F3-0B78-497E-B22F-7C96C8D505E3}" destId="{05AA523D-0618-4DF3-B3F8-5167F8288C51}" srcOrd="0" destOrd="10" presId="urn:microsoft.com/office/officeart/2005/8/layout/hList1"/>
    <dgm:cxn modelId="{4EAD3569-318B-4CD8-9DA3-342994431BC4}" type="presOf" srcId="{1C11C50D-6BED-4BC8-B59E-205DECC11519}" destId="{05AA523D-0618-4DF3-B3F8-5167F8288C51}" srcOrd="0" destOrd="3" presId="urn:microsoft.com/office/officeart/2005/8/layout/hList1"/>
    <dgm:cxn modelId="{7FB7EC7B-3F05-4B4D-8C86-27212F7EB50D}" srcId="{013C6D33-E5C2-4A8E-8862-715D95997002}" destId="{0A26C145-E183-49F6-B847-4D3975937C9E}" srcOrd="3" destOrd="0" parTransId="{42944762-1552-4CFB-8CEF-64D15F229390}" sibTransId="{ADBDFF6C-976E-41EE-B8CB-FD46C9E8888E}"/>
    <dgm:cxn modelId="{6DE36F19-3732-41AA-9D68-00A1C61CC4E4}" type="presOf" srcId="{67733F47-0562-4C4A-9850-6599DB4FF0ED}" destId="{2F1508C5-1639-447E-8ED5-C66408C4549E}" srcOrd="0" destOrd="0" presId="urn:microsoft.com/office/officeart/2005/8/layout/hList1"/>
    <dgm:cxn modelId="{A9C7BA4E-D03F-4472-BAB3-B1B0C4FE8FA9}" type="presOf" srcId="{0A26C145-E183-49F6-B847-4D3975937C9E}" destId="{366242EE-4606-4330-B2F7-F2C140E11031}" srcOrd="0" destOrd="3" presId="urn:microsoft.com/office/officeart/2005/8/layout/hList1"/>
    <dgm:cxn modelId="{DAF1780D-1A2C-4260-8C8B-4E582DB6CE7D}" srcId="{F393AB49-5277-44B3-A3FD-FAE80F3FBB57}" destId="{67733F47-0562-4C4A-9850-6599DB4FF0ED}" srcOrd="2" destOrd="0" parTransId="{B873C452-E4CD-47C7-A5BA-0FAF6FBCB45F}" sibTransId="{4BB5EC94-09A0-4025-A9F5-794370C15C9A}"/>
    <dgm:cxn modelId="{CF81DD25-6195-4E8B-A189-5CA282931CF2}" type="presParOf" srcId="{62662707-963C-44CD-8882-8985079DC340}" destId="{C4716E0E-A2FC-4617-9155-15A76F1745A6}" srcOrd="0" destOrd="0" presId="urn:microsoft.com/office/officeart/2005/8/layout/hList1"/>
    <dgm:cxn modelId="{3B226D46-20B4-4C46-BB35-26087BF66E51}" type="presParOf" srcId="{C4716E0E-A2FC-4617-9155-15A76F1745A6}" destId="{D4AD4893-FBE2-4962-9050-B82A0329E57D}" srcOrd="0" destOrd="0" presId="urn:microsoft.com/office/officeart/2005/8/layout/hList1"/>
    <dgm:cxn modelId="{398688FB-B1B7-45C8-BFD4-9E87FF438161}" type="presParOf" srcId="{C4716E0E-A2FC-4617-9155-15A76F1745A6}" destId="{05AA523D-0618-4DF3-B3F8-5167F8288C51}" srcOrd="1" destOrd="0" presId="urn:microsoft.com/office/officeart/2005/8/layout/hList1"/>
    <dgm:cxn modelId="{28DC0CBA-674B-48F5-8292-A30D18E3B4FD}" type="presParOf" srcId="{62662707-963C-44CD-8882-8985079DC340}" destId="{C808A24D-07DC-46CF-A431-21CFAF9F00EB}" srcOrd="1" destOrd="0" presId="urn:microsoft.com/office/officeart/2005/8/layout/hList1"/>
    <dgm:cxn modelId="{EAD33D8E-8E6E-419D-9730-7BE16AD98698}" type="presParOf" srcId="{62662707-963C-44CD-8882-8985079DC340}" destId="{CAC05F40-AEF2-4A2E-AFE2-9AF4D131D2DF}" srcOrd="2" destOrd="0" presId="urn:microsoft.com/office/officeart/2005/8/layout/hList1"/>
    <dgm:cxn modelId="{2C03A71B-2A03-402A-9F50-62E159C922B1}" type="presParOf" srcId="{CAC05F40-AEF2-4A2E-AFE2-9AF4D131D2DF}" destId="{BD9DE24E-28FD-4BFD-91B8-80C967905482}" srcOrd="0" destOrd="0" presId="urn:microsoft.com/office/officeart/2005/8/layout/hList1"/>
    <dgm:cxn modelId="{F034CA64-FF2A-4DA8-A347-47F5EEF5624A}" type="presParOf" srcId="{CAC05F40-AEF2-4A2E-AFE2-9AF4D131D2DF}" destId="{366242EE-4606-4330-B2F7-F2C140E11031}" srcOrd="1" destOrd="0" presId="urn:microsoft.com/office/officeart/2005/8/layout/hList1"/>
    <dgm:cxn modelId="{A12522F5-F92B-434A-9F76-95A83EA232F2}" type="presParOf" srcId="{62662707-963C-44CD-8882-8985079DC340}" destId="{A695BF68-23A5-477C-B9EA-18067649580C}" srcOrd="3" destOrd="0" presId="urn:microsoft.com/office/officeart/2005/8/layout/hList1"/>
    <dgm:cxn modelId="{DA50007E-6C33-48A2-AD2D-882854A5D615}" type="presParOf" srcId="{62662707-963C-44CD-8882-8985079DC340}" destId="{1AD5419D-728B-4BD7-A5C4-CB0DE3F870BE}" srcOrd="4" destOrd="0" presId="urn:microsoft.com/office/officeart/2005/8/layout/hList1"/>
    <dgm:cxn modelId="{57B1D876-DB54-45AD-9E4F-19E3F74F7DB1}" type="presParOf" srcId="{1AD5419D-728B-4BD7-A5C4-CB0DE3F870BE}" destId="{2F1508C5-1639-447E-8ED5-C66408C4549E}" srcOrd="0" destOrd="0" presId="urn:microsoft.com/office/officeart/2005/8/layout/hList1"/>
    <dgm:cxn modelId="{ACFA8C4B-8875-40D5-ABAD-AAC869219417}" type="presParOf" srcId="{1AD5419D-728B-4BD7-A5C4-CB0DE3F870BE}" destId="{4F7A3100-9DB9-47C6-8BA9-F59AFE8A588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AD4893-FBE2-4962-9050-B82A0329E57D}">
      <dsp:nvSpPr>
        <dsp:cNvPr id="0" name=""/>
        <dsp:cNvSpPr/>
      </dsp:nvSpPr>
      <dsp:spPr>
        <a:xfrm>
          <a:off x="106877" y="0"/>
          <a:ext cx="2619188" cy="460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 ДОШКОЛЬНИКАМИ</a:t>
          </a:r>
          <a:endParaRPr lang="ru-RU" sz="1600" kern="1200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06877" y="0"/>
        <a:ext cx="2619188" cy="460800"/>
      </dsp:txXfrm>
    </dsp:sp>
    <dsp:sp modelId="{05AA523D-0618-4DF3-B3F8-5167F8288C51}">
      <dsp:nvSpPr>
        <dsp:cNvPr id="0" name=""/>
        <dsp:cNvSpPr/>
      </dsp:nvSpPr>
      <dsp:spPr>
        <a:xfrm>
          <a:off x="2686" y="489197"/>
          <a:ext cx="2619188" cy="518256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Непосредственно образовательная деятельность.</a:t>
          </a:r>
          <a:endParaRPr lang="ru-RU" sz="1400" kern="12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Организация сюжетно-ролевых игр.</a:t>
          </a:r>
          <a:endParaRPr lang="ru-RU" sz="1400" kern="12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Вариативная организация игровых проблемных ситуаций, игровых поисковых ситуаций.</a:t>
          </a:r>
          <a:endParaRPr lang="ru-RU" sz="1400" kern="12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Экспериментирования, игры</a:t>
          </a:r>
          <a:endParaRPr lang="ru-RU" sz="1400" kern="12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Этюды, психогимнастика.</a:t>
          </a:r>
          <a:endParaRPr lang="ru-RU" sz="1400" kern="12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Использование метода проектов.</a:t>
          </a:r>
          <a:endParaRPr lang="ru-RU" sz="1400" kern="12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Использование метода коллекционирования.</a:t>
          </a:r>
          <a:endParaRPr lang="ru-RU" sz="1400" kern="12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Использование театрализованной деятельности.</a:t>
          </a:r>
          <a:endParaRPr lang="ru-RU" sz="1400" kern="12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Использование литературно-игровых форм (сочинение с детьми загадок, стихотворные игры)</a:t>
          </a:r>
          <a:endParaRPr lang="ru-RU" sz="1400" kern="12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Самостоятельная деятельность детей</a:t>
          </a:r>
          <a:r>
            <a:rPr lang="ru-RU" sz="1400" kern="1200" dirty="0" smtClean="0">
              <a:solidFill>
                <a:srgbClr val="892774"/>
              </a:solidFill>
            </a:rPr>
            <a:t>.</a:t>
          </a:r>
          <a:endParaRPr lang="ru-RU" sz="1400" kern="1200" dirty="0">
            <a:solidFill>
              <a:srgbClr val="892774"/>
            </a:solidFill>
          </a:endParaRPr>
        </a:p>
      </dsp:txBody>
      <dsp:txXfrm>
        <a:off x="2686" y="489197"/>
        <a:ext cx="2619188" cy="5182560"/>
      </dsp:txXfrm>
    </dsp:sp>
    <dsp:sp modelId="{BD9DE24E-28FD-4BFD-91B8-80C967905482}">
      <dsp:nvSpPr>
        <dsp:cNvPr id="0" name=""/>
        <dsp:cNvSpPr/>
      </dsp:nvSpPr>
      <dsp:spPr>
        <a:xfrm>
          <a:off x="2988744" y="3"/>
          <a:ext cx="2619188" cy="460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 РОДИТЕЛЯМИ</a:t>
          </a:r>
          <a:endParaRPr lang="ru-RU" sz="1600" kern="1200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988744" y="3"/>
        <a:ext cx="2619188" cy="460800"/>
      </dsp:txXfrm>
    </dsp:sp>
    <dsp:sp modelId="{366242EE-4606-4330-B2F7-F2C140E11031}">
      <dsp:nvSpPr>
        <dsp:cNvPr id="0" name=""/>
        <dsp:cNvSpPr/>
      </dsp:nvSpPr>
      <dsp:spPr>
        <a:xfrm>
          <a:off x="2988561" y="489197"/>
          <a:ext cx="2619188" cy="518256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Совместные образовательные и семейные проекты.</a:t>
          </a:r>
          <a:endParaRPr lang="ru-RU" sz="1600" kern="12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Вечера вопросов и ответов.</a:t>
          </a:r>
          <a:endParaRPr lang="ru-RU" sz="1600" kern="12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Родительские гостиные.</a:t>
          </a:r>
          <a:endParaRPr lang="ru-RU" sz="1600" kern="12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Совместное творчество родителей, детей и педагогов.</a:t>
          </a:r>
          <a:endParaRPr lang="ru-RU" sz="1600" kern="12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Творческие выставки и фотовыставки;</a:t>
          </a:r>
          <a:endParaRPr lang="ru-RU" sz="1600" kern="12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Тематические вечера и викторины.</a:t>
          </a:r>
          <a:endParaRPr lang="ru-RU" sz="1600" kern="12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Совместные досуги.</a:t>
          </a:r>
          <a:endParaRPr lang="ru-RU" sz="1600" kern="12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Совместное создание мини-музеев.</a:t>
          </a:r>
          <a:endParaRPr lang="ru-RU" sz="1600" kern="12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Оформление наглядно – информационного материала (папки – передвижки, стенды, ширмы и т.д.)</a:t>
          </a:r>
          <a:endParaRPr lang="ru-RU" sz="1600" kern="12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988561" y="489197"/>
        <a:ext cx="2619188" cy="5182560"/>
      </dsp:txXfrm>
    </dsp:sp>
    <dsp:sp modelId="{2F1508C5-1639-447E-8ED5-C66408C4549E}">
      <dsp:nvSpPr>
        <dsp:cNvPr id="0" name=""/>
        <dsp:cNvSpPr/>
      </dsp:nvSpPr>
      <dsp:spPr>
        <a:xfrm>
          <a:off x="5974436" y="28397"/>
          <a:ext cx="2619188" cy="460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 ПЕДАГОГАМИ</a:t>
          </a:r>
          <a:endParaRPr lang="ru-RU" sz="1600" kern="1200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974436" y="28397"/>
        <a:ext cx="2619188" cy="460800"/>
      </dsp:txXfrm>
    </dsp:sp>
    <dsp:sp modelId="{4F7A3100-9DB9-47C6-8BA9-F59AFE8A5884}">
      <dsp:nvSpPr>
        <dsp:cNvPr id="0" name=""/>
        <dsp:cNvSpPr/>
      </dsp:nvSpPr>
      <dsp:spPr>
        <a:xfrm>
          <a:off x="5974436" y="489197"/>
          <a:ext cx="2619188" cy="518256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Анкетирование.</a:t>
          </a:r>
          <a:endParaRPr lang="ru-RU" sz="1600" kern="12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Изучение методической и специальной литературы по проблеме социально-коммуникативного развития детей дошкольного возраста.</a:t>
          </a:r>
          <a:endParaRPr lang="ru-RU" sz="1600" kern="12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Создание предметно-пространственной развивающей среды в группах ДОУ в соответствии с требованиями ФГОС ДО.</a:t>
          </a:r>
          <a:endParaRPr lang="ru-RU" sz="1600" kern="12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Консультации.</a:t>
          </a:r>
          <a:endParaRPr lang="ru-RU" sz="1600" kern="12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Семинары – практикумы.</a:t>
          </a:r>
          <a:endParaRPr lang="ru-RU" sz="1600" kern="12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Тренинги.</a:t>
          </a:r>
          <a:endParaRPr lang="ru-RU" sz="1600" kern="12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Проектная деятельность.</a:t>
          </a:r>
          <a:endParaRPr lang="ru-RU" sz="1600" kern="12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>
            <a:solidFill>
              <a:srgbClr val="892774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974436" y="489197"/>
        <a:ext cx="2619188" cy="51825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772C-81C5-48FB-9054-9284F5BDF092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650819-7F99-411C-B02A-07100F23DD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850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50819-7F99-411C-B02A-07100F23DD5E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6588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FD40C-3DCD-4BED-8785-64DFC74944C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8B835-A42E-4E57-94A8-A4E0CB3B49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43201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FD40C-3DCD-4BED-8785-64DFC74944C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8B835-A42E-4E57-94A8-A4E0CB3B49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884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FD40C-3DCD-4BED-8785-64DFC74944C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8B835-A42E-4E57-94A8-A4E0CB3B49D4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275741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FD40C-3DCD-4BED-8785-64DFC74944C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8B835-A42E-4E57-94A8-A4E0CB3B49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27010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FD40C-3DCD-4BED-8785-64DFC74944C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8B835-A42E-4E57-94A8-A4E0CB3B49D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567972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FD40C-3DCD-4BED-8785-64DFC74944C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8B835-A42E-4E57-94A8-A4E0CB3B49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7647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FD40C-3DCD-4BED-8785-64DFC74944C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8B835-A42E-4E57-94A8-A4E0CB3B49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4182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FD40C-3DCD-4BED-8785-64DFC74944C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8B835-A42E-4E57-94A8-A4E0CB3B49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6242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FD40C-3DCD-4BED-8785-64DFC74944C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8B835-A42E-4E57-94A8-A4E0CB3B49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9617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FD40C-3DCD-4BED-8785-64DFC74944C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8B835-A42E-4E57-94A8-A4E0CB3B49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6498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FD40C-3DCD-4BED-8785-64DFC74944C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8B835-A42E-4E57-94A8-A4E0CB3B49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9396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FD40C-3DCD-4BED-8785-64DFC74944C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8B835-A42E-4E57-94A8-A4E0CB3B49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012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FD40C-3DCD-4BED-8785-64DFC74944C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8B835-A42E-4E57-94A8-A4E0CB3B49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8364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FD40C-3DCD-4BED-8785-64DFC74944C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8B835-A42E-4E57-94A8-A4E0CB3B49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2900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FD40C-3DCD-4BED-8785-64DFC74944C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8B835-A42E-4E57-94A8-A4E0CB3B49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68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FD40C-3DCD-4BED-8785-64DFC74944C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8B835-A42E-4E57-94A8-A4E0CB3B49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3635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BFD40C-3DCD-4BED-8785-64DFC74944CD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478B835-A42E-4E57-94A8-A4E0CB3B49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0123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957" r:id="rId2"/>
    <p:sldLayoutId id="2147483958" r:id="rId3"/>
    <p:sldLayoutId id="2147483959" r:id="rId4"/>
    <p:sldLayoutId id="2147483960" r:id="rId5"/>
    <p:sldLayoutId id="2147483961" r:id="rId6"/>
    <p:sldLayoutId id="2147483962" r:id="rId7"/>
    <p:sldLayoutId id="2147483963" r:id="rId8"/>
    <p:sldLayoutId id="2147483964" r:id="rId9"/>
    <p:sldLayoutId id="2147483965" r:id="rId10"/>
    <p:sldLayoutId id="2147483966" r:id="rId11"/>
    <p:sldLayoutId id="2147483967" r:id="rId12"/>
    <p:sldLayoutId id="2147483968" r:id="rId13"/>
    <p:sldLayoutId id="2147483969" r:id="rId14"/>
    <p:sldLayoutId id="2147483970" r:id="rId15"/>
    <p:sldLayoutId id="214748397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s://infourok.ru/user/chebotareva-olga-yurevna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38151" y="415636"/>
            <a:ext cx="8335852" cy="3372593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ru-RU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«МЫ - ВМЕСТЕ»</a:t>
            </a:r>
            <a:br>
              <a:rPr lang="ru-RU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 smtClean="0">
                <a:solidFill>
                  <a:srgbClr val="89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ПО ФОРМИРОВАНИЮ</a:t>
            </a:r>
            <a:br>
              <a:rPr lang="ru-RU" sz="2000" b="1" i="1" dirty="0" smtClean="0">
                <a:solidFill>
                  <a:srgbClr val="89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 smtClean="0">
                <a:solidFill>
                  <a:srgbClr val="89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 – КОММУНИКАТИВНОЙ КОМПЕТЕНТНОСТИ У ДОШКОЛЬНИКОВ </a:t>
            </a:r>
            <a:br>
              <a:rPr lang="ru-RU" sz="2000" b="1" i="1" dirty="0" smtClean="0">
                <a:solidFill>
                  <a:srgbClr val="89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 smtClean="0">
                <a:solidFill>
                  <a:srgbClr val="89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ПРОСТРАНСТВЕ МЕЖЛИЧНОСТНОГО ВЗАИМОДЕЙСТВИЯ</a:t>
            </a:r>
            <a:endParaRPr lang="ru-RU" sz="2000" b="1" i="1" dirty="0">
              <a:solidFill>
                <a:srgbClr val="89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22609" y="4573350"/>
            <a:ext cx="7766936" cy="1447442"/>
          </a:xfrm>
        </p:spPr>
        <p:txBody>
          <a:bodyPr/>
          <a:lstStyle/>
          <a:p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ЧЕБОТАРЕВА </a:t>
            </a: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О.Ю.</a:t>
            </a:r>
          </a:p>
          <a:p>
            <a:pPr algn="ctr"/>
            <a:r>
              <a:rPr lang="ru-RU" sz="1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 «ДЕТСКИЙ САД №95 «РЯБИНУШКА» г. УЛАН – </a:t>
            </a:r>
            <a:r>
              <a:rPr lang="ru-RU" sz="1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УДЭ </a:t>
            </a:r>
            <a:r>
              <a:rPr lang="ru-RU" sz="1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ОБЩЕРАЗВИВАЮЩЕГО ВИДА</a:t>
            </a:r>
            <a:endParaRPr lang="ru-RU" sz="1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6588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85008"/>
            <a:ext cx="8596668" cy="118753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РАЗВИВАЮЩЕЙ ПРЕДМЕТНО-ПРОСТРАНСТВЕННОЙ СРЕДЫ.</a:t>
            </a:r>
            <a:r>
              <a:rPr lang="ru-RU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59770">
            <a:off x="431091" y="2026646"/>
            <a:ext cx="3325092" cy="282632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10126">
            <a:off x="3774923" y="2238573"/>
            <a:ext cx="3388656" cy="300407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80241">
            <a:off x="6609382" y="2484728"/>
            <a:ext cx="3547391" cy="30091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51234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90285"/>
            <a:ext cx="8596668" cy="732312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ПРИОБЩАЕМСЯ К НАРОДНЫМ ТРАДИЦИЯМ, ОБЫЧАЯМ. </a:t>
            </a:r>
            <a:b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 smtClean="0">
                <a:solidFill>
                  <a:srgbClr val="89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 РУССКОЙ БЕРЁЗКИ</a:t>
            </a:r>
            <a:br>
              <a:rPr lang="ru-RU" sz="2000" b="1" i="1" dirty="0" smtClean="0">
                <a:solidFill>
                  <a:srgbClr val="89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i="1" dirty="0">
              <a:solidFill>
                <a:srgbClr val="89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2604507"/>
            <a:ext cx="4513944" cy="35060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76"/>
          <a:stretch/>
        </p:blipFill>
        <p:spPr>
          <a:xfrm>
            <a:off x="5794539" y="2719922"/>
            <a:ext cx="4194629" cy="32751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672607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 РОДНОМ КРАЕ</a:t>
            </a:r>
            <a:b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8855" y="1001485"/>
            <a:ext cx="3860801" cy="41116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648" y="1669143"/>
            <a:ext cx="4431068" cy="45180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6902436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0456" y="166254"/>
            <a:ext cx="8596668" cy="957943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ИЗУЧАЕМ ЭТИКЕТ</a:t>
            </a:r>
            <a:endParaRPr lang="ru-RU" sz="32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05421">
            <a:off x="690915" y="1749257"/>
            <a:ext cx="4496320" cy="384772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6410" y="1638794"/>
            <a:ext cx="4896591" cy="41563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1511427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9168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Наши мини – музеи</a:t>
            </a:r>
            <a:r>
              <a:rPr lang="ru-RU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01" y="2417968"/>
            <a:ext cx="2911077" cy="390430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4041" y="1783732"/>
            <a:ext cx="3418030" cy="31707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4581" y="3369088"/>
            <a:ext cx="3764479" cy="311834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7505654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66254"/>
            <a:ext cx="8596668" cy="119940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Делаем подарки для прекрасного настроения</a:t>
            </a:r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139" y="1319093"/>
            <a:ext cx="3834222" cy="250569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4550" y="1204706"/>
            <a:ext cx="4287433" cy="251757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81" y="4285126"/>
            <a:ext cx="3192955" cy="222662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073" y="4387000"/>
            <a:ext cx="3610099" cy="224350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0732" y="3855407"/>
            <a:ext cx="2855703" cy="22444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1989299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0456" y="106878"/>
            <a:ext cx="8596668" cy="1004124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Совместные мероприятия с родителями</a:t>
            </a:r>
            <a:endParaRPr lang="ru-RU" sz="32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9437" y="4031673"/>
            <a:ext cx="3693318" cy="248194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09"/>
          <a:stretch/>
        </p:blipFill>
        <p:spPr>
          <a:xfrm>
            <a:off x="5106295" y="894144"/>
            <a:ext cx="3823322" cy="283781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024" y="3966358"/>
            <a:ext cx="4227270" cy="26125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520" y="914596"/>
            <a:ext cx="3871355" cy="26005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6187685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4835" y="626351"/>
            <a:ext cx="8596668" cy="1064821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«Учимся рисовать портрет»</a:t>
            </a:r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35" y="1452294"/>
            <a:ext cx="4180114" cy="390446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Содержимое 7" descr="SDC10263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31973" y="3066730"/>
            <a:ext cx="3585266" cy="35163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8462" y="1380434"/>
            <a:ext cx="3764478" cy="33725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046178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Открытое интегрированное занятие «Мужской и женский пол: линия жизни»</a:t>
            </a:r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59" y="3860141"/>
            <a:ext cx="3906982" cy="25703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7947" y="1799772"/>
            <a:ext cx="3205711" cy="255319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287" y="3604822"/>
            <a:ext cx="3475650" cy="282566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3118296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85008"/>
            <a:ext cx="8596668" cy="1645392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Благодарим за внимание!</a:t>
            </a:r>
            <a:b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Приглашаю в гости на сайт: </a:t>
            </a:r>
            <a:r>
              <a:rPr lang="en-US" sz="20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</a:t>
            </a:r>
            <a:r>
              <a:rPr lang="en-US" sz="20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://</a:t>
            </a:r>
            <a:r>
              <a:rPr lang="en-US" sz="20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infourok.ru/user/chebotareva-olga-yurevna</a:t>
            </a:r>
            <a:r>
              <a:rPr lang="ru-RU" sz="20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(учительский сайт./Чеботарева-Ольга-Юрьевна)</a:t>
            </a:r>
            <a:br>
              <a:rPr lang="ru-RU" sz="20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522" y="1930400"/>
            <a:ext cx="6162292" cy="46313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0981124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78130" y="569315"/>
            <a:ext cx="9155875" cy="5092700"/>
          </a:xfrm>
        </p:spPr>
        <p:txBody>
          <a:bodyPr>
            <a:normAutofit/>
          </a:bodyPr>
          <a:lstStyle/>
          <a:p>
            <a:pPr marL="0" indent="0" algn="r">
              <a:lnSpc>
                <a:spcPct val="150000"/>
              </a:lnSpc>
              <a:buNone/>
            </a:pP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ПОМОГАЯ ДЕТЯМ ПРЕОДОЛЕВАТЬ ТРУДНОСТИ, </a:t>
            </a:r>
          </a:p>
          <a:p>
            <a:pPr marL="0" indent="0" algn="r">
              <a:lnSpc>
                <a:spcPct val="150000"/>
              </a:lnSpc>
              <a:buNone/>
            </a:pP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</a:t>
            </a: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ВСЯКИЙ РАЗ СОТВОРЯЕМ СВОЕГО РОДА ЧУДО. </a:t>
            </a:r>
          </a:p>
          <a:p>
            <a:pPr marL="0" indent="0" algn="r">
              <a:lnSpc>
                <a:spcPct val="150000"/>
              </a:lnSpc>
              <a:buNone/>
            </a:pP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ЭТО РЕЗУЛЬТАТ СОВМЕСТНЫХ УСИЛИЙ ПЕДАГОГА И</a:t>
            </a:r>
          </a:p>
          <a:p>
            <a:pPr marL="0" indent="0" algn="r">
              <a:lnSpc>
                <a:spcPct val="150000"/>
              </a:lnSpc>
              <a:buNone/>
            </a:pP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ДЕТЕЙ, МАЛЕНЬКОЕ ПРОИЗВЕДЕНИЕ ИСКУССТВА,</a:t>
            </a:r>
          </a:p>
          <a:p>
            <a:pPr marL="0" indent="0" algn="r">
              <a:lnSpc>
                <a:spcPct val="150000"/>
              </a:lnSpc>
              <a:buNone/>
            </a:pP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 СОЗДАНИИ КОТОРОГО ВСЕ ПРИНИМАЮТ УЧАСТИЕ</a:t>
            </a:r>
          </a:p>
          <a:p>
            <a:pPr marL="0" indent="0" algn="r">
              <a:lnSpc>
                <a:spcPct val="150000"/>
              </a:lnSpc>
              <a:buNone/>
            </a:pP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ПОДОБНО МУЗЫКАНТАМ ОДНОГО ОРКЕСТРА.</a:t>
            </a:r>
          </a:p>
          <a:p>
            <a:pPr marL="0" indent="0" algn="r">
              <a:lnSpc>
                <a:spcPct val="150000"/>
              </a:lnSpc>
              <a:buNone/>
            </a:pP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Немецкий психолог КЛАУС ФОПЕЛЬ</a:t>
            </a:r>
          </a:p>
          <a:p>
            <a:pPr marL="0" indent="0" algn="r">
              <a:buNone/>
            </a:pPr>
            <a:endParaRPr 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7459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36468"/>
            <a:ext cx="8596668" cy="10410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 – коммуникативная компетентность подразумевает развитие </a:t>
            </a:r>
            <a:r>
              <a:rPr lang="ru-RU" sz="31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умений у дошкольников: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757548"/>
            <a:ext cx="8596668" cy="4643251"/>
          </a:xfrm>
        </p:spPr>
        <p:txBody>
          <a:bodyPr>
            <a:normAutofit/>
          </a:bodyPr>
          <a:lstStyle/>
          <a:p>
            <a:pPr lvl="0"/>
            <a:r>
              <a:rPr lang="ru-RU" b="1" dirty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Понимать эмоциональные состояния сверстника, взрослого (веселый, грустный, рассерженный, упрямый и т.д.) и рассказать о нем; </a:t>
            </a:r>
          </a:p>
          <a:p>
            <a:pPr lvl="0"/>
            <a:r>
              <a:rPr lang="ru-RU" b="1" dirty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Получать необходимую информацию в общении; </a:t>
            </a:r>
          </a:p>
          <a:p>
            <a:pPr lvl="0"/>
            <a:r>
              <a:rPr lang="ru-RU" b="1" dirty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Выслушать другого человека, с уважением относиться к его мнению, интересам; </a:t>
            </a:r>
          </a:p>
          <a:p>
            <a:pPr lvl="0"/>
            <a:r>
              <a:rPr lang="ru-RU" b="1" dirty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Вести простой диалог со взрослыми и сверстниками; </a:t>
            </a:r>
          </a:p>
          <a:p>
            <a:pPr lvl="0"/>
            <a:r>
              <a:rPr lang="ru-RU" b="1" dirty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Отстаивать свое мнение; </a:t>
            </a:r>
          </a:p>
          <a:p>
            <a:pPr lvl="0"/>
            <a:r>
              <a:rPr lang="ru-RU" b="1" dirty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Соотносить свои желания, стремления с интересами других людей; </a:t>
            </a:r>
          </a:p>
          <a:p>
            <a:pPr lvl="0"/>
            <a:r>
              <a:rPr lang="ru-RU" b="1" dirty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Принимать участие в коллективных делах (договариваться, уступать и т.д.); </a:t>
            </a:r>
          </a:p>
          <a:p>
            <a:pPr lvl="0"/>
            <a:r>
              <a:rPr lang="ru-RU" b="1" dirty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Уважительно относиться к окружающим людям; </a:t>
            </a:r>
          </a:p>
          <a:p>
            <a:pPr lvl="0"/>
            <a:r>
              <a:rPr lang="ru-RU" b="1" dirty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Принимать и оказывать помощь; </a:t>
            </a:r>
          </a:p>
          <a:p>
            <a:pPr lvl="0"/>
            <a:r>
              <a:rPr lang="ru-RU" b="1" dirty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ссориться, спокойно реагировать в конфликтных ситуациях. 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910232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позитивная социализация детей дошкольного возраста, приобщение к социокультурным нормам и традициям.</a:t>
            </a:r>
            <a:endParaRPr lang="ru-RU" sz="32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Усвоение норм и ценностей, принятых в обществе, включая моральные и нравственные ценности.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общения и взаимодействия ребенка со взрослыми и сверстниками.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Становление самостоятельности, целенаправленности и саморегуляции собственных действий.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социального и эмоционального интеллекта, эмоциональной отзывчивости, сопереживания.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готовности к совместной деятельности со сверстниками </a:t>
            </a:r>
            <a:r>
              <a:rPr lang="ru-RU" sz="2400" b="1" i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взрослыми. </a:t>
            </a:r>
            <a:endParaRPr lang="ru-RU" sz="24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931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841" y="261258"/>
            <a:ext cx="8596668" cy="486888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Условия:</a:t>
            </a:r>
            <a:b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009405"/>
            <a:ext cx="8596668" cy="5471346"/>
          </a:xfrm>
        </p:spPr>
        <p:txBody>
          <a:bodyPr>
            <a:normAutofit fontScale="85000" lnSpcReduction="20000"/>
          </a:bodyPr>
          <a:lstStyle/>
          <a:p>
            <a:r>
              <a:rPr lang="ru-RU" sz="2100" b="1" dirty="0" smtClean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sz="2100" b="1" dirty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ситуации </a:t>
            </a:r>
            <a:r>
              <a:rPr lang="ru-RU" sz="2100" b="1" dirty="0" smtClean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 -коммуникативной </a:t>
            </a:r>
            <a:r>
              <a:rPr lang="ru-RU" sz="2100" b="1" dirty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успешности;</a:t>
            </a:r>
          </a:p>
          <a:p>
            <a:r>
              <a:rPr lang="ru-RU" sz="2100" b="1" dirty="0" smtClean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стимулирование коммуникативной деятельности с использованием проблемных ситуаций;</a:t>
            </a:r>
            <a:endParaRPr lang="ru-RU" sz="2100" b="1" dirty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100" b="1" dirty="0" smtClean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 </a:t>
            </a:r>
            <a:r>
              <a:rPr lang="ru-RU" sz="2100" b="1" dirty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«зону ближайшего развития» и повышение </a:t>
            </a:r>
            <a:r>
              <a:rPr lang="ru-RU" sz="2100" b="1" dirty="0" smtClean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уровня социальной и  </a:t>
            </a:r>
            <a:r>
              <a:rPr lang="ru-RU" sz="2100" b="1" dirty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коммуникативной успешности;</a:t>
            </a:r>
          </a:p>
          <a:p>
            <a:r>
              <a:rPr lang="ru-RU" sz="2100" b="1" dirty="0" smtClean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</a:t>
            </a:r>
            <a:r>
              <a:rPr lang="ru-RU" sz="2100" b="1" dirty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совершенствованию развития </a:t>
            </a:r>
            <a:r>
              <a:rPr lang="ru-RU" sz="2100" b="1" dirty="0" smtClean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 социально- </a:t>
            </a:r>
            <a:r>
              <a:rPr lang="ru-RU" sz="2100" b="1" dirty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коммуникативной компетентности с учетом индивидуальных особенностей детей, привлекая к данной работе педагога-психолога и семью;</a:t>
            </a:r>
          </a:p>
          <a:p>
            <a:r>
              <a:rPr lang="ru-RU" sz="2100" b="1" dirty="0" smtClean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мотивирование </a:t>
            </a:r>
            <a:r>
              <a:rPr lang="ru-RU" sz="2100" b="1" dirty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 к выражению своих мыслей, чувств, эмоций, характерных черт персонажей при помощи слова и мимики;</a:t>
            </a:r>
          </a:p>
          <a:p>
            <a:r>
              <a:rPr lang="ru-RU" sz="2100" b="1" dirty="0" smtClean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баланса </a:t>
            </a:r>
            <a:r>
              <a:rPr lang="ru-RU" sz="2100" b="1" dirty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 непосредственно образовательной деятельностью и самостоятельной деятельностью детей;</a:t>
            </a:r>
          </a:p>
          <a:p>
            <a:r>
              <a:rPr lang="ru-RU" sz="2100" b="1" dirty="0" smtClean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моделирование </a:t>
            </a:r>
            <a:r>
              <a:rPr lang="ru-RU" sz="2100" b="1" dirty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100" b="1" dirty="0" smtClean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sz="2100" b="1" dirty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игровые ситуации, </a:t>
            </a:r>
            <a:r>
              <a:rPr lang="ru-RU" sz="2100" b="1" dirty="0" smtClean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мотивирующих </a:t>
            </a:r>
            <a:r>
              <a:rPr lang="ru-RU" sz="2100" b="1" dirty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дошкольника к общению со взрослыми и сверстниками;</a:t>
            </a:r>
          </a:p>
          <a:p>
            <a:r>
              <a:rPr lang="ru-RU" sz="2100" b="1" dirty="0" smtClean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построение стратегии </a:t>
            </a:r>
            <a:r>
              <a:rPr lang="ru-RU" sz="2100" b="1" dirty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поддержки </a:t>
            </a:r>
            <a:r>
              <a:rPr lang="ru-RU" sz="2100" b="1" dirty="0" smtClean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взаимодействия </a:t>
            </a:r>
            <a:r>
              <a:rPr lang="ru-RU" sz="2100" b="1" dirty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педагога с детьми, детей со </a:t>
            </a:r>
            <a:r>
              <a:rPr lang="ru-RU" sz="2100" b="1" dirty="0" smtClean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сверстниками</a:t>
            </a:r>
            <a:r>
              <a:rPr lang="ru-RU" sz="2100" b="1" dirty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процессе социально - коммуникативной деятельности</a:t>
            </a:r>
            <a:r>
              <a:rPr lang="ru-RU" sz="2100" b="1" dirty="0" smtClean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100" b="1" dirty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100" b="1" dirty="0" smtClean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признание семьи </a:t>
            </a:r>
            <a:r>
              <a:rPr lang="ru-RU" sz="2100" b="1" dirty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социальные ситуации, в которых протекает ежедневная жизнь ребенка, факторами, оказывающими равное влияние на результат развития речи детей и начал </a:t>
            </a:r>
            <a:r>
              <a:rPr lang="ru-RU" sz="2100" b="1" dirty="0" smtClean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 - коммуникативной </a:t>
            </a:r>
            <a:r>
              <a:rPr lang="ru-RU" sz="2100" b="1" dirty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компетентности.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4148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80010"/>
            <a:ext cx="8596668" cy="52251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ПОСТРОЕНИЯ ПРОГРАММЫ</a:t>
            </a:r>
            <a:endParaRPr lang="ru-RU" sz="32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997527"/>
            <a:ext cx="8596668" cy="5320146"/>
          </a:xfrm>
        </p:spPr>
        <p:txBody>
          <a:bodyPr>
            <a:normAutofit/>
          </a:bodyPr>
          <a:lstStyle/>
          <a:p>
            <a:r>
              <a:rPr lang="ru-RU" sz="1600" b="1" i="1" dirty="0" smtClean="0">
                <a:solidFill>
                  <a:srgbClr val="89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НАУЧНОСТИ</a:t>
            </a:r>
          </a:p>
          <a:p>
            <a:r>
              <a:rPr lang="ru-RU" sz="1600" b="1" i="1" dirty="0" smtClean="0">
                <a:solidFill>
                  <a:srgbClr val="89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ДОСТУПНОСТИ</a:t>
            </a:r>
          </a:p>
          <a:p>
            <a:r>
              <a:rPr lang="ru-RU" sz="1600" b="1" i="1" dirty="0" smtClean="0">
                <a:solidFill>
                  <a:srgbClr val="89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ПРОГНОСТИЧНОСТИ</a:t>
            </a:r>
          </a:p>
          <a:p>
            <a:r>
              <a:rPr lang="ru-RU" sz="1600" b="1" i="1" dirty="0" smtClean="0">
                <a:solidFill>
                  <a:srgbClr val="89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ПОСЛЕДОВАТЕЛЬНОСТИ И КОНЦЕНТРИЧНОСТИ</a:t>
            </a:r>
          </a:p>
          <a:p>
            <a:r>
              <a:rPr lang="ru-RU" sz="1600" b="1" i="1" dirty="0" smtClean="0">
                <a:solidFill>
                  <a:srgbClr val="89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СИСТЕМНОСТИ</a:t>
            </a:r>
          </a:p>
          <a:p>
            <a:r>
              <a:rPr lang="ru-RU" sz="1600" b="1" i="1" dirty="0" smtClean="0">
                <a:solidFill>
                  <a:srgbClr val="89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ИНТЕГРАТИВНОСТИ</a:t>
            </a:r>
          </a:p>
          <a:p>
            <a:r>
              <a:rPr lang="ru-RU" sz="1600" b="1" i="1" dirty="0" smtClean="0">
                <a:solidFill>
                  <a:srgbClr val="89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КУЛЬТУРОСООБРАЗНОСТИ</a:t>
            </a:r>
          </a:p>
          <a:p>
            <a:r>
              <a:rPr lang="ru-RU" sz="1600" b="1" i="1" dirty="0" smtClean="0">
                <a:solidFill>
                  <a:srgbClr val="89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«ДИАЛОГА КУЛЬТУР»</a:t>
            </a:r>
            <a:r>
              <a:rPr lang="ru-RU" sz="1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Разделы </a:t>
            </a:r>
            <a:r>
              <a:rPr 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«Мы – вместе»</a:t>
            </a:r>
            <a:endParaRPr lang="ru-RU" sz="2800" b="1" i="1" dirty="0" smtClean="0">
              <a:solidFill>
                <a:srgbClr val="89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2400" b="1" i="1" dirty="0" smtClean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Наши эмоции </a:t>
            </a:r>
            <a:r>
              <a:rPr lang="ru-RU" sz="2400" b="1" i="1" dirty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i="1" dirty="0" smtClean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чувства</a:t>
            </a:r>
            <a:endParaRPr lang="ru-RU" sz="2400" b="1" i="1" dirty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2400" b="1" i="1" dirty="0" smtClean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Школа хороших манер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b="1" i="1" dirty="0" smtClean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</a:t>
            </a:r>
            <a:r>
              <a:rPr lang="ru-RU" sz="2400" b="1" i="1" dirty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общество, семья.</a:t>
            </a:r>
          </a:p>
          <a:p>
            <a:pPr>
              <a:buFont typeface="Wingdings" panose="05000000000000000000" pitchFamily="2" charset="2"/>
              <a:buChar char="v"/>
            </a:pPr>
            <a:endParaRPr lang="ru-RU" sz="2400" b="1" i="1" dirty="0">
              <a:solidFill>
                <a:srgbClr val="89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026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18754"/>
            <a:ext cx="8596668" cy="629392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программы по разделам.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26598235"/>
              </p:ext>
            </p:extLst>
          </p:nvPr>
        </p:nvGraphicFramePr>
        <p:xfrm>
          <a:off x="439386" y="748147"/>
          <a:ext cx="10379475" cy="70659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63336"/>
                <a:gridCol w="3428236"/>
                <a:gridCol w="3387903"/>
              </a:tblGrid>
              <a:tr h="46351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89277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Наши эмоции и чувства</a:t>
                      </a:r>
                      <a:endParaRPr lang="ru-RU" sz="1400" dirty="0">
                        <a:solidFill>
                          <a:srgbClr val="892774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183" marR="28183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rgbClr val="89277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Школа хороших манер</a:t>
                      </a:r>
                      <a:endParaRPr lang="ru-RU" sz="1400" b="1" dirty="0">
                        <a:solidFill>
                          <a:srgbClr val="892774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183" marR="28183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rgbClr val="89277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Культура, общество, семья</a:t>
                      </a:r>
                      <a:endParaRPr lang="ru-RU" sz="1400" b="1" dirty="0">
                        <a:solidFill>
                          <a:srgbClr val="892774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183" marR="28183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590425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  <a:tabLst>
                          <a:tab pos="228600" algn="l"/>
                        </a:tabLst>
                      </a:pPr>
                      <a:r>
                        <a:rPr lang="ru-RU" sz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4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Учить </a:t>
                      </a:r>
                      <a:r>
                        <a:rPr lang="ru-RU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детей передавать положительные эмоции, по­лученные в результате общения с близкими людьми.</a:t>
                      </a: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  <a:tabLst>
                          <a:tab pos="228600" algn="l"/>
                        </a:tabLst>
                      </a:pPr>
                      <a:r>
                        <a:rPr lang="ru-RU" sz="14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Развивать </a:t>
                      </a:r>
                      <a:r>
                        <a:rPr lang="ru-RU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положительные эмоции и учить пре­одолевать конфликтность в общении.</a:t>
                      </a:r>
                    </a:p>
                    <a:p>
                      <a:pPr marL="0" marR="27305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  <a:tabLst>
                          <a:tab pos="283210" algn="l"/>
                        </a:tabLst>
                      </a:pPr>
                      <a:r>
                        <a:rPr lang="ru-RU" sz="14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Учить </a:t>
                      </a:r>
                      <a:r>
                        <a:rPr lang="ru-RU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детей поднимать настроение своим близким, сверстни­кам и себе в повседневной жизни. </a:t>
                      </a:r>
                    </a:p>
                    <a:p>
                      <a:pPr marL="0" marR="27305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  <a:tabLst>
                          <a:tab pos="283210" algn="l"/>
                        </a:tabLst>
                      </a:pPr>
                      <a:r>
                        <a:rPr lang="ru-RU" sz="14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Дать </a:t>
                      </a:r>
                      <a:r>
                        <a:rPr lang="ru-RU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представление о существовании и значении индивидуальных особенностей своих близких и сверстников, о возможности переживать по­ложительные эмоции от общения с другими людьми.</a:t>
                      </a:r>
                    </a:p>
                    <a:p>
                      <a:pPr marL="0" marR="889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  <a:tabLst>
                          <a:tab pos="283210" algn="l"/>
                        </a:tabLst>
                      </a:pPr>
                      <a:r>
                        <a:rPr lang="ru-RU" sz="14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Развивать </a:t>
                      </a:r>
                      <a:r>
                        <a:rPr lang="ru-RU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умение понимать чувства и переживания другого </a:t>
                      </a:r>
                      <a:r>
                        <a:rPr lang="ru-RU" sz="14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человека,</a:t>
                      </a:r>
                      <a:r>
                        <a:rPr lang="ru-RU" sz="140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наблюдательность</a:t>
                      </a:r>
                      <a:r>
                        <a:rPr lang="ru-RU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внимание по отноше­нию к своим сверстникам, близким.</a:t>
                      </a: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  <a:tabLst>
                          <a:tab pos="283210" algn="l"/>
                        </a:tabLst>
                      </a:pPr>
                      <a:r>
                        <a:rPr lang="ru-RU" sz="14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Развивать </a:t>
                      </a:r>
                      <a:r>
                        <a:rPr lang="ru-RU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чувство сопереживания, желание прий­ти на помощь.</a:t>
                      </a:r>
                    </a:p>
                    <a:p>
                      <a:pPr marL="0" marR="5461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  <a:tabLst>
                          <a:tab pos="283210" algn="l"/>
                        </a:tabLst>
                      </a:pPr>
                      <a:r>
                        <a:rPr lang="ru-RU" sz="14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Формировать </a:t>
                      </a:r>
                      <a:r>
                        <a:rPr lang="ru-RU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умение связать эмоциональное состояние окружающих со своим поведением.</a:t>
                      </a:r>
                    </a:p>
                    <a:p>
                      <a:pPr marL="0" marR="18415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  <a:tabLst>
                          <a:tab pos="228600" algn="l"/>
                        </a:tabLst>
                      </a:pPr>
                      <a:r>
                        <a:rPr lang="ru-RU" sz="14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Знакомить </a:t>
                      </a:r>
                      <a:r>
                        <a:rPr lang="ru-RU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детей с различными способами повыше­ния настроения (изодеятельность, игровая деятель­ность).</a:t>
                      </a:r>
                    </a:p>
                    <a:p>
                      <a:pPr marL="283210" marR="64135">
                        <a:lnSpc>
                          <a:spcPct val="115000"/>
                        </a:lnSpc>
                        <a:spcBef>
                          <a:spcPts val="70"/>
                        </a:spcBef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183" marR="28183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Формировать общественно- значимые мотивы поведения, принятые в семье, детском саду, нравственно- этической, национальной, правовой культуре.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 Научить осознавать нравственную ценность поступков людей.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 Актуализировать проявление доброты, заботы, дружелюбия, отзывчивости к близким людям, сверстникам, окружающим.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Стимулировать проявление потребности в ориентации на социально одобряемые поступки взрослых как образцы своего поведения</a:t>
                      </a:r>
                      <a:r>
                        <a:rPr lang="ru-RU" sz="1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4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Воспитывать бережное отношение к процессу и результатам труда взрослых.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183" marR="281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Формировать представления о своей половой принадлежности, взрослых людей, об основных функциях членов семьи, о необходимости бережного отношения к ним.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Знакомить детей с различными элементами собственной национальной культуры.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 Дать представления о специфики взаимоотношений в детском саду, взаимосвязи функций работающих в нем взрослых.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Способствовать проявлению познавательного интереса к истории семьи, семейных реликвиях, культурных достоинствах, достопримечательностях детского сада, города, страны, отдельных элементах культуры других национальностей (язык, одежда, обычаи, национальная кухня, игры, игрушки).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Способствовать становлению чувства человеческого достоинства</a:t>
                      </a: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183" marR="28183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9670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690" y="118754"/>
            <a:ext cx="8596668" cy="712520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 РАБОТЫ</a:t>
            </a:r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7985096"/>
              </p:ext>
            </p:extLst>
          </p:nvPr>
        </p:nvGraphicFramePr>
        <p:xfrm>
          <a:off x="677690" y="831274"/>
          <a:ext cx="8596312" cy="57001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2360097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62940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Планируемые результаты:</a:t>
            </a:r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9838" y="1472540"/>
            <a:ext cx="8596668" cy="4904509"/>
          </a:xfrm>
        </p:spPr>
        <p:txBody>
          <a:bodyPr>
            <a:normAutofit fontScale="92500"/>
          </a:bodyPr>
          <a:lstStyle/>
          <a:p>
            <a:pPr>
              <a:lnSpc>
                <a:spcPct val="110000"/>
              </a:lnSpc>
            </a:pPr>
            <a:r>
              <a:rPr lang="ru-RU" sz="1500" b="1" i="1" dirty="0" smtClean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ОБОБЩЕННЫЕ ПРЕДСТАВЛЕНИЯ (ПОНЯТИЯ): О СВОЕЙ ПОЛОВОЙ ПРИНАДЛЕЖНОСТИ; О СЕБЕ, КАК НОСИТЕЛЕ ИСТОРИЧЕСКИХ ЦЕННОСТЕЙ, СОСТАВЕ СЕМЬИ, ЕЕ РОДОСЛОВНОЙ, СЕМЕЙНЫХ РЕЛИКВИЯХ; НОРМАХ ЭТИКЕТА; КУЛЬТУРНЫХ ДОСТОЯНИЯХ, ДОСТОПРИМЕЧАТЕЛЬНОСТЯХ ДЕТСКОГО САДА, ГОРОДА, СТРАНЫ.</a:t>
            </a:r>
          </a:p>
          <a:p>
            <a:pPr>
              <a:lnSpc>
                <a:spcPct val="110000"/>
              </a:lnSpc>
            </a:pPr>
            <a:r>
              <a:rPr lang="ru-RU" sz="1500" b="1" i="1" dirty="0" smtClean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ОСОЗНАНИЕ НРАВСТВЕННОЙ ЦЕННОСТИ ПОСТУПКОВ ЛЮДЕЙ, ОБЩЕСТВЕННУЮ ЗНАЧИМОСТЬ ИСТОРИЧЕСКИХ СОБЫТИЙ.</a:t>
            </a:r>
          </a:p>
          <a:p>
            <a:pPr>
              <a:lnSpc>
                <a:spcPct val="110000"/>
              </a:lnSpc>
            </a:pPr>
            <a:r>
              <a:rPr lang="ru-RU" sz="1500" b="1" i="1" dirty="0" smtClean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ТОЛЕРАНТНОСТЬ И УВАЖЕНИЕ ПО ОТНОШЕНИЮ К ПРЕДСТАВИТЕЛЯМ ДРУГИХ НАЦИОНАЛЬНОСТЕЙ, СТРЕМЛЕНИЕ К ПОЗНАВАТЕЛЬНО-ЛИЧНОСТНОМУ ОБЩЕНИЮ С НИМИ.</a:t>
            </a:r>
          </a:p>
          <a:p>
            <a:pPr>
              <a:lnSpc>
                <a:spcPct val="110000"/>
              </a:lnSpc>
            </a:pPr>
            <a:r>
              <a:rPr lang="ru-RU" sz="1500" b="1" i="1" dirty="0" smtClean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ОСОЗНАННОЕ ОТНОШЕНИЕ К ПРАЗДНИКАМ СВОЕЙ СЕМЬИ, ДЕТСКОГО САДА, ГОРОДА, СТРАНЫ.</a:t>
            </a:r>
          </a:p>
          <a:p>
            <a:pPr>
              <a:lnSpc>
                <a:spcPct val="110000"/>
              </a:lnSpc>
            </a:pPr>
            <a:r>
              <a:rPr lang="ru-RU" sz="1500" b="1" i="1" dirty="0" smtClean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СИМПАТИЯ, ЛЮБОВЬ, УВАЖЕНИЕ, СОЧУВСТВИЕ ПО ОТНОШЕНИЮ К БЛИЗКИМ ЛЮДЯМ.</a:t>
            </a:r>
          </a:p>
          <a:p>
            <a:pPr>
              <a:lnSpc>
                <a:spcPct val="110000"/>
              </a:lnSpc>
            </a:pPr>
            <a:r>
              <a:rPr lang="ru-RU" sz="1500" b="1" i="1" dirty="0" smtClean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ПРИМЕНЯТЬ ПОЛУЧЕННЫЕ ЗНАНИЯ В РАЗЛИЧНЫХ ВИДАХ ТВОРЧЕСКОЙ, ПРЕДМЕТНО – ПРОДУКТИВНОЙ, СОЦИАЛЬНО – КОММУНИКАТИВНОЙ ДЕЯТЕЛЬНОСТИ.</a:t>
            </a:r>
          </a:p>
          <a:p>
            <a:pPr>
              <a:lnSpc>
                <a:spcPct val="110000"/>
              </a:lnSpc>
            </a:pPr>
            <a:r>
              <a:rPr lang="ru-RU" sz="1600" b="1" i="1" dirty="0" smtClean="0">
                <a:solidFill>
                  <a:srgbClr val="8927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ПРОЯВЛЕНИЕ ЗАБОТЫ О ЧИСТОТЕ, ПОРЯДКЕ В СВОЕМ МИКРОРАЙОНЕ, ГОРОДЕ.</a:t>
            </a:r>
            <a:endParaRPr lang="ru-RU" sz="1600" b="1" i="1" dirty="0">
              <a:solidFill>
                <a:srgbClr val="89277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1583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Синий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808</TotalTime>
  <Words>1087</Words>
  <Application>Microsoft Office PowerPoint</Application>
  <PresentationFormat>Широкоэкранный</PresentationFormat>
  <Paragraphs>124</Paragraphs>
  <Slides>19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7" baseType="lpstr">
      <vt:lpstr>Arial</vt:lpstr>
      <vt:lpstr>Calibri</vt:lpstr>
      <vt:lpstr>Symbol</vt:lpstr>
      <vt:lpstr>Times New Roman</vt:lpstr>
      <vt:lpstr>Trebuchet MS</vt:lpstr>
      <vt:lpstr>Wingdings</vt:lpstr>
      <vt:lpstr>Wingdings 3</vt:lpstr>
      <vt:lpstr>Грань</vt:lpstr>
      <vt:lpstr>«МЫ - ВМЕСТЕ» ПРОГРАММА ПО ФОРМИРОВАНИЮ СОЦИАЛЬНО – КОММУНИКАТИВНОЙ КОМПЕТЕНТНОСТИ У ДОШКОЛЬНИКОВ  В ПРОСТРАНСТВЕ МЕЖЛИЧНОСТНОГО ВЗАИМОДЕЙСТВИЯ</vt:lpstr>
      <vt:lpstr>Презентация PowerPoint</vt:lpstr>
      <vt:lpstr>Социально – коммуникативная компетентность подразумевает развитие умений у дошкольников:  </vt:lpstr>
      <vt:lpstr>Цель: позитивная социализация детей дошкольного возраста, приобщение к социокультурным нормам и традициям.</vt:lpstr>
      <vt:lpstr>Условия: </vt:lpstr>
      <vt:lpstr>ПРИНЦИПЫ ПОСТРОЕНИЯ ПРОГРАММЫ</vt:lpstr>
      <vt:lpstr>Задачи программы по разделам.</vt:lpstr>
      <vt:lpstr>НАПРАВЛЕНИЯ  РАБОТЫ</vt:lpstr>
      <vt:lpstr>Планируемые результаты:</vt:lpstr>
      <vt:lpstr>СОЗДАНИЕ РАЗВИВАЮЩЕЙ ПРЕДМЕТНО-ПРОСТРАНСТВЕННОЙ СРЕДЫ.  </vt:lpstr>
      <vt:lpstr>ПРИОБЩАЕМСЯ К НАРОДНЫМ ТРАДИЦИЯМ, ОБЫЧАЯМ.   ПРАЗДНИК РУССКОЙ БЕРЁЗКИ </vt:lpstr>
      <vt:lpstr>О РОДНОМ КРАЕ   </vt:lpstr>
      <vt:lpstr>ИЗУЧАЕМ ЭТИКЕТ</vt:lpstr>
      <vt:lpstr>Наши мини – музеи  </vt:lpstr>
      <vt:lpstr>Делаем подарки для прекрасного настроения</vt:lpstr>
      <vt:lpstr>Совместные мероприятия с родителями</vt:lpstr>
      <vt:lpstr>Проект «Учимся рисовать портрет»</vt:lpstr>
      <vt:lpstr>Открытое интегрированное занятие «Мужской и женский пол: линия жизни»</vt:lpstr>
      <vt:lpstr>Благодарим за внимание! Приглашаю в гости на сайт: https://infourok.ru/user/chebotareva-olga-yurevna (учительский сайт./Чеботарева-Ольга-Юрьевна) 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Дмитрий Чеботарев</dc:creator>
  <cp:lastModifiedBy>User</cp:lastModifiedBy>
  <cp:revision>65</cp:revision>
  <dcterms:created xsi:type="dcterms:W3CDTF">2017-12-01T02:34:05Z</dcterms:created>
  <dcterms:modified xsi:type="dcterms:W3CDTF">2023-01-02T14:28:12Z</dcterms:modified>
</cp:coreProperties>
</file>