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717" autoAdjust="0"/>
  </p:normalViewPr>
  <p:slideViewPr>
    <p:cSldViewPr>
      <p:cViewPr varScale="1">
        <p:scale>
          <a:sx n="64" d="100"/>
          <a:sy n="64" d="100"/>
        </p:scale>
        <p:origin x="-1336" y="-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021F9B-FDD1-4643-9639-7FF040FBE6C4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A9169-CC11-405C-80FC-3E7D27A941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A9169-CC11-405C-80FC-3E7D27A9414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249BE9-9B83-4997-B140-0B32A625C3B7}" type="datetimeFigureOut">
              <a:rPr lang="ru-RU" smtClean="0"/>
              <a:pPr/>
              <a:t>15.10.2022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4A0E87D-D521-454A-9250-A97792CEB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02624" cy="2160240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Республиканский конкурс 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презентаций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«Наши великие земляки»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933056"/>
            <a:ext cx="6400800" cy="108012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Номинации «Мои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земляки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- моя гордость»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med" advTm="10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486400" cy="522288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tx1"/>
                </a:solidFill>
              </a:rPr>
              <a:t>«Цена Безумия»</a:t>
            </a:r>
            <a:endParaRPr lang="ru-RU" sz="30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96136" y="1988840"/>
            <a:ext cx="3347864" cy="3960440"/>
          </a:xfrm>
        </p:spPr>
        <p:txBody>
          <a:bodyPr>
            <a:normAutofit fontScale="92500"/>
          </a:bodyPr>
          <a:lstStyle/>
          <a:p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Он закончил с своей карьерой актёра в 2007 году после фильма «Цена безумия» где играл </a:t>
            </a:r>
            <a:r>
              <a:rPr lang="ru-RU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Николая Борисовича </a:t>
            </a:r>
            <a:r>
              <a:rPr lang="ru-RU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Берестова</a:t>
            </a:r>
            <a:endParaRPr lang="ru-RU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36866" name="Picture 2" descr="https://kinomanija.my1.ru/_nw/112/5976797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6311" b="26311"/>
          <a:stretch>
            <a:fillRect/>
          </a:stretch>
        </p:blipFill>
        <p:spPr bwMode="auto">
          <a:xfrm>
            <a:off x="179512" y="764704"/>
            <a:ext cx="5630416" cy="583336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88640"/>
            <a:ext cx="5486400" cy="522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43808" y="908720"/>
            <a:ext cx="3419872" cy="86409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Так же он приложил свою руку к недавней трилогии «Содержанки»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0" name="Picture 2" descr="https://images.iptv.rt.ru/images/cc1n9erir4ssk11vo3e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436" r="7436"/>
          <a:stretch>
            <a:fillRect/>
          </a:stretch>
        </p:blipFill>
        <p:spPr bwMode="auto">
          <a:xfrm>
            <a:off x="827584" y="2492896"/>
            <a:ext cx="7344816" cy="4104456"/>
          </a:xfrm>
          <a:prstGeom prst="rect">
            <a:avLst/>
          </a:prstGeom>
          <a:noFill/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</p:pic>
    </p:spTree>
  </p:cSld>
  <p:clrMapOvr>
    <a:masterClrMapping/>
  </p:clrMapOvr>
  <p:transition spd="slow" advTm="10000"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5486400" cy="522288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620688"/>
            <a:ext cx="5486400" cy="53035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В 2021 году он в качестве режиссёра принял участие в фильме «Теория вероятности»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38926" name="Picture 14" descr="https://i.mycdn.me/image?id=917475403948&amp;t=50&amp;plc=WEB&amp;tkn=*oRPzTYo4WNFYLbwy-BWmW4KvILw&amp;fn=external_8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411" r="8411"/>
          <a:stretch>
            <a:fillRect/>
          </a:stretch>
        </p:blipFill>
        <p:spPr bwMode="auto">
          <a:xfrm>
            <a:off x="827088" y="1628775"/>
            <a:ext cx="7561262" cy="5113338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229600" cy="1828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Автор </a:t>
            </a:r>
            <a:r>
              <a:rPr lang="ru-RU" dirty="0" err="1" smtClean="0">
                <a:solidFill>
                  <a:schemeClr val="tx1"/>
                </a:solidFill>
                <a:latin typeface="Arial Black" pitchFamily="34" charset="0"/>
              </a:rPr>
              <a:t>прЕЗЕНТАЦИИ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95736" y="4653136"/>
            <a:ext cx="4464496" cy="1752600"/>
          </a:xfrm>
        </p:spPr>
        <p:txBody>
          <a:bodyPr>
            <a:normAutofit lnSpcReduction="10000"/>
          </a:bodyPr>
          <a:lstStyle/>
          <a:p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Макахов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Артём Валерьевич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18864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ОБЩЕОБРАЗОВАТЕЛЬНОЕ УЧРЕЖДЕНИЕ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ЛУГАНСКОЙ НАРОДНОЙ РЕСПУБЛИКИ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mbria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КРАСНОДОНСКИЙ УЧЕБНО-ВОСПИТАТЕЛЬНЫЙ КОМПЛЕКС </a:t>
            </a:r>
            <a:r>
              <a:rPr lang="ru-RU" dirty="0" smtClean="0">
                <a:latin typeface="Cambria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ЗАБОТА</a:t>
            </a:r>
            <a:r>
              <a:rPr lang="ru-RU" dirty="0" smtClean="0">
                <a:latin typeface="Cambria"/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5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04664"/>
            <a:ext cx="5486400" cy="522288"/>
          </a:xfrm>
        </p:spPr>
        <p:txBody>
          <a:bodyPr>
            <a:normAutofit fontScale="90000"/>
          </a:bodyPr>
          <a:lstStyle/>
          <a:p>
            <a:r>
              <a:rPr lang="ru-RU" sz="5000" dirty="0" smtClean="0">
                <a:solidFill>
                  <a:schemeClr val="tx1"/>
                </a:solidFill>
              </a:rPr>
              <a:t>Юрий Мороз</a:t>
            </a:r>
            <a:endParaRPr lang="ru-RU" sz="500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sun9-58.userapi.com/impg/dHLjjliP_w6_TYZyD7t7MhkbYpQGOrn7BpLlFA/3f5LDbrE__s.jpg?size=604x604&amp;quality=96&amp;sign=9a5a9b84655f570b231ee2f9d0160291&amp;type=album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889" b="13889"/>
          <a:stretch>
            <a:fillRect/>
          </a:stretch>
        </p:blipFill>
        <p:spPr bwMode="auto">
          <a:xfrm>
            <a:off x="1403648" y="1052736"/>
            <a:ext cx="6440461" cy="468052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355976" y="0"/>
            <a:ext cx="5486400" cy="522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652120" y="980728"/>
            <a:ext cx="3491880" cy="4680520"/>
          </a:xfrm>
        </p:spPr>
        <p:txBody>
          <a:bodyPr>
            <a:normAutofit fontScale="62500" lnSpcReduction="20000"/>
          </a:bodyPr>
          <a:lstStyle/>
          <a:p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Родился 29 сентября 1956 года в Краснодоне. Отец Павел </a:t>
            </a:r>
            <a:r>
              <a:rPr lang="ru-RU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Прокофьевич</a:t>
            </a: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работал электриком на шахте имени Засядько, мать Лидия Михайловна — хирург. Год проучился в Донецком ПТУ.</a:t>
            </a:r>
          </a:p>
          <a:p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 1975 году отправился в Москву. В 1979 году он окончил Школу-студию МХАТ, где занимался на курсе В. </a:t>
            </a:r>
            <a:r>
              <a:rPr lang="ru-RU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Монюкова</a:t>
            </a: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, и стал актёром Московского театра имени Ленинского комсомола. В труппе этого театра актёр работал до 1987 года.</a:t>
            </a:r>
          </a:p>
          <a:p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Был секретарём комсомольской организации школы-студии МХАТ.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 descr="https://falover.ru/wp-content/uploads/2019/09/085828585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820" b="12820"/>
          <a:stretch>
            <a:fillRect/>
          </a:stretch>
        </p:blipFill>
        <p:spPr bwMode="auto">
          <a:xfrm>
            <a:off x="107504" y="980728"/>
            <a:ext cx="5486400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000"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5486400" cy="64807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Юрий Мороз в роли Тони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52120" y="1484784"/>
            <a:ext cx="3347864" cy="3240360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 кино Юрий Мороз дебютировал в исторической дилогии Сергея Герасимова «Юность Петра» и «В начале славных дел». Широкий зритель запомнил его по роли Тони в мюзикле «Принцесса цирка» (1982).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0722" name="Picture 2" descr="https://avatars.mds.yandex.net/get-zen-vh/6213625/2a00000181a2fb99cd696c728f85b26edbe5/ori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111" b="21111"/>
          <a:stretch>
            <a:fillRect/>
          </a:stretch>
        </p:blipFill>
        <p:spPr bwMode="auto">
          <a:xfrm>
            <a:off x="107504" y="1484784"/>
            <a:ext cx="5378896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000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5486400" cy="738312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tx1"/>
                </a:solidFill>
              </a:rPr>
              <a:t>Кадр из фильма «Подземелье ведьм»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96136" y="1988840"/>
            <a:ext cx="3182144" cy="3960440"/>
          </a:xfrm>
        </p:spPr>
        <p:txBody>
          <a:bodyPr>
            <a:normAutofit fontScale="47500" lnSpcReduction="20000"/>
          </a:bodyPr>
          <a:lstStyle/>
          <a:p>
            <a:r>
              <a:rPr lang="ru-RU" sz="3600" b="1" dirty="0" smtClean="0">
                <a:latin typeface="Arial Black" pitchFamily="34" charset="0"/>
              </a:rPr>
              <a:t>В 1988 году Юрий Мороз окончил режиссёрский факультет ВГИК, где учился в мастерской Сергея Герасимова и Тамары Макаровой.</a:t>
            </a:r>
          </a:p>
          <a:p>
            <a:r>
              <a:rPr lang="ru-RU" sz="3600" b="1" dirty="0" smtClean="0">
                <a:latin typeface="Arial Black" pitchFamily="34" charset="0"/>
              </a:rPr>
              <a:t>Дебютом его как режиссёра стала фантастическая лента по роману Кира </a:t>
            </a:r>
            <a:r>
              <a:rPr lang="ru-RU" sz="3600" b="1" dirty="0" err="1" smtClean="0">
                <a:latin typeface="Arial Black" pitchFamily="34" charset="0"/>
              </a:rPr>
              <a:t>Булычёва</a:t>
            </a:r>
            <a:r>
              <a:rPr lang="ru-RU" sz="3600" b="1" dirty="0" smtClean="0">
                <a:latin typeface="Arial Black" pitchFamily="34" charset="0"/>
              </a:rPr>
              <a:t> «Подземелье ведьм», вышедшая на экраны в 1990 году. В 1992 году поставил детективную картину «Чёрный квадрат», выступив также и как сценарист.</a:t>
            </a:r>
          </a:p>
          <a:p>
            <a:endParaRPr lang="ru-RU" dirty="0"/>
          </a:p>
        </p:txBody>
      </p:sp>
      <p:pic>
        <p:nvPicPr>
          <p:cNvPr id="31746" name="Picture 2" descr="https://ic.pics.livejournal.com/dubikvit/65747770/7806493/7806493_9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69" r="769"/>
          <a:stretch>
            <a:fillRect/>
          </a:stretch>
        </p:blipFill>
        <p:spPr bwMode="auto">
          <a:xfrm>
            <a:off x="179512" y="1916832"/>
            <a:ext cx="5486400" cy="396240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5486400" cy="522288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tx1"/>
                </a:solidFill>
              </a:rPr>
              <a:t>Кадр из </a:t>
            </a:r>
            <a:r>
              <a:rPr lang="ru-RU" sz="2500" dirty="0" err="1" smtClean="0">
                <a:solidFill>
                  <a:schemeClr val="tx1"/>
                </a:solidFill>
              </a:rPr>
              <a:t>фильма-альмонаха</a:t>
            </a:r>
            <a:r>
              <a:rPr lang="ru-RU" sz="2500" dirty="0" smtClean="0">
                <a:solidFill>
                  <a:schemeClr val="tx1"/>
                </a:solidFill>
              </a:rPr>
              <a:t> «Прибытие поезда»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96136" y="1844824"/>
            <a:ext cx="3182144" cy="3960440"/>
          </a:xfrm>
        </p:spPr>
        <p:txBody>
          <a:bodyPr>
            <a:noAutofit/>
          </a:bodyPr>
          <a:lstStyle/>
          <a:p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1995 году впервые выступил как продюсер — с фильмом-альманахом «Прибытие поезда».</a:t>
            </a:r>
            <a:endParaRPr lang="ru-RU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0" name="Picture 2" descr="https://s.mediasole.ru/images/2740/2740965/origina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451" r="9451"/>
          <a:stretch>
            <a:fillRect/>
          </a:stretch>
        </p:blipFill>
        <p:spPr bwMode="auto">
          <a:xfrm>
            <a:off x="179512" y="1916832"/>
            <a:ext cx="5486400" cy="4320629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5486400" cy="792088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«Женщины без правил»</a:t>
            </a:r>
            <a:endParaRPr lang="ru-RU" sz="3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4128" y="1628800"/>
            <a:ext cx="3419872" cy="4680520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2003 году по своему сценарию снял телесериал «Женщины в игре без правил», который получил приз на европейском фестивале.</a:t>
            </a:r>
            <a:endParaRPr lang="ru-RU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8" name="Picture 6" descr="https://www.film.ru/sites/default/files/movies/posters/1625068-120617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81" b="1981"/>
          <a:stretch>
            <a:fillRect/>
          </a:stretch>
        </p:blipFill>
        <p:spPr bwMode="auto">
          <a:xfrm>
            <a:off x="179388" y="1628775"/>
            <a:ext cx="5486400" cy="46799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7000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5486400" cy="522288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 из телесериала «Дети Ванюхина»</a:t>
            </a:r>
            <a:endParaRPr lang="ru-RU" sz="25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96136" y="1844824"/>
            <a:ext cx="3182144" cy="4464496"/>
          </a:xfrm>
        </p:spPr>
        <p:txBody>
          <a:bodyPr>
            <a:noAutofit/>
          </a:bodyPr>
          <a:lstStyle/>
          <a:p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2005 по повести Григория Ряжского снял телесериал «Дети Ванюхина».</a:t>
            </a:r>
            <a:endParaRPr lang="ru-RU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818" name="Picture 2" descr="https://dramteatr39.ru/storage/uploads/images/cms/data/4_perfomances/deti_Vanjushina/egorov-aleksandr-bi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904" r="3904"/>
          <a:stretch>
            <a:fillRect/>
          </a:stretch>
        </p:blipFill>
        <p:spPr bwMode="auto">
          <a:xfrm>
            <a:off x="179388" y="1773238"/>
            <a:ext cx="5486400" cy="4320058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5486400" cy="8640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Кадр из фильма «Точка»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96136" y="1340768"/>
            <a:ext cx="3254152" cy="4896544"/>
          </a:xfrm>
        </p:spPr>
        <p:txBody>
          <a:bodyPr>
            <a:noAutofit/>
          </a:bodyPr>
          <a:lstStyle/>
          <a:p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2006 году основал кинокомпанию «Мороз фильм», специализирующуюся на производстве телевизионных и полнометражных художественных фильмов, первым из которых был фильм «Точка» (2006). Фильм удостоился премии </a:t>
            </a:r>
            <a:r>
              <a:rPr lang="ru-RU" sz="1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Silver</a:t>
            </a: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hugo</a:t>
            </a: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главные женские роли (Даша Мороз, Виктория Исакова, Анна </a:t>
            </a:r>
            <a:r>
              <a:rPr lang="ru-RU" sz="1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Уколова</a:t>
            </a: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на международном фестивале в Чикаго </a:t>
            </a:r>
            <a:r>
              <a:rPr lang="ru-RU" sz="1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Chicagofilmfestival</a:t>
            </a: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5848" name="Picture 8" descr="https://cdn.7days.ru/pic/d47/848764/288020/4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749" b="2749"/>
          <a:stretch>
            <a:fillRect/>
          </a:stretch>
        </p:blipFill>
        <p:spPr bwMode="auto">
          <a:xfrm>
            <a:off x="179388" y="1196975"/>
            <a:ext cx="5486400" cy="51847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5000"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163</TotalTime>
  <Words>219</Words>
  <Application>Microsoft Office PowerPoint</Application>
  <PresentationFormat>Экран (4:3)</PresentationFormat>
  <Paragraphs>29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Республиканский конкурс презентаций «Наши великие земляки»</vt:lpstr>
      <vt:lpstr>Юрий Мороз</vt:lpstr>
      <vt:lpstr>Слайд 3</vt:lpstr>
      <vt:lpstr>Юрий Мороз в роли Тони</vt:lpstr>
      <vt:lpstr>Кадр из фильма «Подземелье ведьм»</vt:lpstr>
      <vt:lpstr>Кадр из фильма-альмонаха «Прибытие поезда»</vt:lpstr>
      <vt:lpstr>«Женщины без правил»</vt:lpstr>
      <vt:lpstr>Кадр из телесериала «Дети Ванюхина»</vt:lpstr>
      <vt:lpstr>Кадр из фильма «Точка»</vt:lpstr>
      <vt:lpstr>«Цена Безумия»</vt:lpstr>
      <vt:lpstr>Слайд 11</vt:lpstr>
      <vt:lpstr>Слайд 12</vt:lpstr>
      <vt:lpstr>Автор прЕЗЕНТАЦИИ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Республиканский конкурс презентаций «Наши великие земляки»</dc:title>
  <dc:creator>Компьютер 4</dc:creator>
  <cp:lastModifiedBy>Александра Чубенко</cp:lastModifiedBy>
  <cp:revision>21</cp:revision>
  <dcterms:created xsi:type="dcterms:W3CDTF">2022-10-14T08:02:23Z</dcterms:created>
  <dcterms:modified xsi:type="dcterms:W3CDTF">2022-10-15T13:44:01Z</dcterms:modified>
</cp:coreProperties>
</file>