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00000"/>
    <a:srgbClr val="333300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D2199-1BBB-4CA4-9207-B49E4C5D1C32}" type="datetimeFigureOut">
              <a:rPr lang="ru-RU" smtClean="0"/>
              <a:pPr/>
              <a:t>04.08.2014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4CBF8-A7E2-495C-B4C2-0009A1F42D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6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_8e7db_9f243fb0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0"/>
            <a:ext cx="480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4612" y="1214422"/>
            <a:ext cx="3643338" cy="1071570"/>
          </a:xfrm>
          <a:prstGeom prst="rect">
            <a:avLst/>
          </a:prstGeom>
          <a:noFill/>
        </p:spPr>
        <p:txBody>
          <a:bodyPr wrap="square" rtlCol="0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Любимый русский язык</a:t>
            </a:r>
            <a:endParaRPr lang="ru-RU" b="1" dirty="0">
              <a:ln>
                <a:solidFill>
                  <a:srgbClr val="0000CC"/>
                </a:solidFill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2143116"/>
            <a:ext cx="32794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Наша речь и наш язык</a:t>
            </a:r>
            <a:endParaRPr lang="ru-RU" sz="44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4071942"/>
            <a:ext cx="2857520" cy="857257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3300"/>
                  </a:solidFill>
                </a:ln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Урок №1</a:t>
            </a:r>
            <a:endParaRPr lang="ru-RU" sz="4400" b="1" dirty="0">
              <a:ln>
                <a:solidFill>
                  <a:srgbClr val="003300"/>
                </a:solidFill>
              </a:ln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>
            <a:off x="-36000" y="0"/>
            <a:ext cx="1224000" cy="1211306"/>
          </a:xfrm>
          <a:prstGeom prst="rect">
            <a:avLst/>
          </a:prstGeom>
        </p:spPr>
      </p:pic>
      <p:pic>
        <p:nvPicPr>
          <p:cNvPr id="3" name="Рисунок 2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0800000">
            <a:off x="7956000" y="5646694"/>
            <a:ext cx="1224000" cy="1211306"/>
          </a:xfrm>
          <a:prstGeom prst="rect">
            <a:avLst/>
          </a:prstGeom>
        </p:spPr>
      </p:pic>
      <p:pic>
        <p:nvPicPr>
          <p:cNvPr id="4" name="Рисунок 3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5400000">
            <a:off x="7920000" y="-36000"/>
            <a:ext cx="1224000" cy="1211306"/>
          </a:xfrm>
          <a:prstGeom prst="rect">
            <a:avLst/>
          </a:prstGeom>
        </p:spPr>
      </p:pic>
      <p:pic>
        <p:nvPicPr>
          <p:cNvPr id="5" name="Рисунок 4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6200000">
            <a:off x="0" y="5688000"/>
            <a:ext cx="1224000" cy="1211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4643446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Беречь русский язык</a:t>
            </a:r>
            <a:endParaRPr lang="ru-RU" sz="6000" b="1" i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5572140"/>
            <a:ext cx="3929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И. С. Тургенев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pic>
        <p:nvPicPr>
          <p:cNvPr id="8" name="Рисунок 7" descr="портрет Тургене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338" y="214290"/>
            <a:ext cx="3543325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>
            <a:off x="-36000" y="0"/>
            <a:ext cx="1224000" cy="1211306"/>
          </a:xfrm>
          <a:prstGeom prst="rect">
            <a:avLst/>
          </a:prstGeom>
        </p:spPr>
      </p:pic>
      <p:pic>
        <p:nvPicPr>
          <p:cNvPr id="3" name="Рисунок 2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0800000">
            <a:off x="7956000" y="5646694"/>
            <a:ext cx="1224000" cy="1211306"/>
          </a:xfrm>
          <a:prstGeom prst="rect">
            <a:avLst/>
          </a:prstGeom>
        </p:spPr>
      </p:pic>
      <p:pic>
        <p:nvPicPr>
          <p:cNvPr id="4" name="Рисунок 3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5400000">
            <a:off x="7920000" y="-36000"/>
            <a:ext cx="1224000" cy="1211306"/>
          </a:xfrm>
          <a:prstGeom prst="rect">
            <a:avLst/>
          </a:prstGeom>
        </p:spPr>
      </p:pic>
      <p:pic>
        <p:nvPicPr>
          <p:cNvPr id="5" name="Рисунок 4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6200000">
            <a:off x="0" y="5688000"/>
            <a:ext cx="1224000" cy="1211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928670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Какова голова, такова и речь. 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785926"/>
            <a:ext cx="86439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</a:rPr>
              <a:t>Короткую речь слушать хорошо, под долгую речь думать хорошо.</a:t>
            </a:r>
            <a:endParaRPr lang="ru-RU" sz="44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357562"/>
            <a:ext cx="70723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Хорошая речь слаще мёда. 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4357694"/>
            <a:ext cx="70723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</a:rPr>
              <a:t>Видна птица по перьям, а человек – по речам. </a:t>
            </a:r>
            <a:endParaRPr lang="ru-RU" sz="4400" b="1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>
            <a:off x="-36000" y="0"/>
            <a:ext cx="1224000" cy="1211306"/>
          </a:xfrm>
          <a:prstGeom prst="rect">
            <a:avLst/>
          </a:prstGeom>
        </p:spPr>
      </p:pic>
      <p:pic>
        <p:nvPicPr>
          <p:cNvPr id="3" name="Рисунок 2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0800000">
            <a:off x="7956000" y="5646694"/>
            <a:ext cx="1224000" cy="1211306"/>
          </a:xfrm>
          <a:prstGeom prst="rect">
            <a:avLst/>
          </a:prstGeom>
        </p:spPr>
      </p:pic>
      <p:pic>
        <p:nvPicPr>
          <p:cNvPr id="4" name="Рисунок 3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5400000">
            <a:off x="7920000" y="-36000"/>
            <a:ext cx="1224000" cy="1211306"/>
          </a:xfrm>
          <a:prstGeom prst="rect">
            <a:avLst/>
          </a:prstGeom>
        </p:spPr>
      </p:pic>
      <p:pic>
        <p:nvPicPr>
          <p:cNvPr id="5" name="Рисунок 4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6200000">
            <a:off x="0" y="5688000"/>
            <a:ext cx="1224000" cy="1211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41" y="4000504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«Истинная любовь к своей стране немыслима без любви к своему языку»</a:t>
            </a:r>
            <a:endParaRPr lang="ru-RU" sz="4000" b="1" i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5643578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К. Г. Паустовский</a:t>
            </a:r>
            <a:endParaRPr lang="ru-RU" sz="44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pic>
        <p:nvPicPr>
          <p:cNvPr id="8" name="Рисунок 7" descr="портрет паустовског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50" y="357166"/>
            <a:ext cx="2857500" cy="3495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>
            <a:off x="-36000" y="0"/>
            <a:ext cx="1224000" cy="1211306"/>
          </a:xfrm>
          <a:prstGeom prst="rect">
            <a:avLst/>
          </a:prstGeom>
        </p:spPr>
      </p:pic>
      <p:pic>
        <p:nvPicPr>
          <p:cNvPr id="3" name="Рисунок 2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0800000">
            <a:off x="7956000" y="5646694"/>
            <a:ext cx="1224000" cy="1211306"/>
          </a:xfrm>
          <a:prstGeom prst="rect">
            <a:avLst/>
          </a:prstGeom>
        </p:spPr>
      </p:pic>
      <p:pic>
        <p:nvPicPr>
          <p:cNvPr id="4" name="Рисунок 3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5400000">
            <a:off x="7920000" y="-36000"/>
            <a:ext cx="1224000" cy="1211306"/>
          </a:xfrm>
          <a:prstGeom prst="rect">
            <a:avLst/>
          </a:prstGeom>
        </p:spPr>
      </p:pic>
      <p:pic>
        <p:nvPicPr>
          <p:cNvPr id="5" name="Рисунок 4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6200000">
            <a:off x="0" y="5688000"/>
            <a:ext cx="1224000" cy="1211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857232"/>
            <a:ext cx="3143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человек</a:t>
            </a:r>
            <a:endParaRPr lang="ru-RU" sz="6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857232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[ч ̓ и л а в ̓ э к]</a:t>
            </a:r>
            <a:endParaRPr lang="ru-RU" sz="6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857232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</a:rPr>
              <a:t>е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785794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</a:rPr>
              <a:t>´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857232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</a:rPr>
              <a:t>о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488" y="2214554"/>
            <a:ext cx="142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</a:rPr>
              <a:t>чел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810" y="2214554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о</a:t>
            </a:r>
            <a:endParaRPr lang="ru-RU" sz="60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714356"/>
            <a:ext cx="571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</a:rPr>
              <a:t>´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9190" y="2214554"/>
            <a:ext cx="142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800000"/>
                  </a:solidFill>
                </a:ln>
                <a:solidFill>
                  <a:srgbClr val="FF0000"/>
                </a:solidFill>
              </a:rPr>
              <a:t>век</a:t>
            </a:r>
            <a:endParaRPr lang="ru-RU" sz="6000" b="1" dirty="0">
              <a:ln>
                <a:solidFill>
                  <a:srgbClr val="8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6" name="Рисунок 15" descr="Рисунок1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104" y="3857628"/>
            <a:ext cx="2871792" cy="2233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61 0 " pathEditMode="relative" ptsTypes="AA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0 " pathEditMode="relative" ptsTypes="AA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2" grpId="1"/>
      <p:bldP spid="13" grpId="0"/>
      <p:bldP spid="14" grpId="0"/>
      <p:bldP spid="15" grpId="0"/>
      <p:bldP spid="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000496" y="857232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вылетит - не поймаешь.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pic>
        <p:nvPicPr>
          <p:cNvPr id="2" name="Рисунок 1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>
            <a:off x="-36000" y="0"/>
            <a:ext cx="1224000" cy="1211306"/>
          </a:xfrm>
          <a:prstGeom prst="rect">
            <a:avLst/>
          </a:prstGeom>
        </p:spPr>
      </p:pic>
      <p:pic>
        <p:nvPicPr>
          <p:cNvPr id="3" name="Рисунок 2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0800000">
            <a:off x="7956000" y="5646694"/>
            <a:ext cx="1224000" cy="1211306"/>
          </a:xfrm>
          <a:prstGeom prst="rect">
            <a:avLst/>
          </a:prstGeom>
        </p:spPr>
      </p:pic>
      <p:pic>
        <p:nvPicPr>
          <p:cNvPr id="4" name="Рисунок 3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5400000">
            <a:off x="7920000" y="-36000"/>
            <a:ext cx="1224000" cy="1211306"/>
          </a:xfrm>
          <a:prstGeom prst="rect">
            <a:avLst/>
          </a:prstGeom>
        </p:spPr>
      </p:pic>
      <p:pic>
        <p:nvPicPr>
          <p:cNvPr id="5" name="Рисунок 4" descr="ugol1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1487" r="7569"/>
          <a:stretch>
            <a:fillRect/>
          </a:stretch>
        </p:blipFill>
        <p:spPr>
          <a:xfrm rot="16200000">
            <a:off x="0" y="5688000"/>
            <a:ext cx="1224000" cy="1211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00" y="857232"/>
            <a:ext cx="4000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Слово не воробей, 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57161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Умные речи</a:t>
            </a:r>
            <a:endParaRPr lang="ru-RU" sz="36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357430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По речам узнают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3214686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Видна птица по перьям, а человек –  </a:t>
            </a:r>
            <a:endParaRPr lang="ru-RU" sz="36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528" y="857232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…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86050" y="1571612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…</a:t>
            </a:r>
            <a:endParaRPr lang="ru-RU" sz="36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7620" y="2357430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…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8148" y="3214686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…</a:t>
            </a:r>
            <a:endParaRPr lang="ru-RU" sz="36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488" y="1571612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и слушать приятно.</a:t>
            </a:r>
            <a:endParaRPr lang="ru-RU" sz="36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7620" y="235743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rgbClr val="000066"/>
                  </a:solidFill>
                </a:ln>
                <a:solidFill>
                  <a:srgbClr val="000066"/>
                </a:solidFill>
              </a:rPr>
              <a:t>человека. </a:t>
            </a:r>
            <a:endParaRPr lang="ru-RU" sz="3600" b="1" dirty="0">
              <a:ln>
                <a:solidFill>
                  <a:srgbClr val="000066"/>
                </a:solidFill>
              </a:ln>
              <a:solidFill>
                <a:srgbClr val="00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58148" y="3214686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по</a:t>
            </a:r>
            <a:endParaRPr lang="ru-RU" sz="36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20" y="392906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>
                  <a:solidFill>
                    <a:schemeClr val="tx1"/>
                  </a:solidFill>
                </a:ln>
              </a:rPr>
              <a:t>речам. </a:t>
            </a:r>
            <a:endParaRPr lang="ru-RU" sz="3600" b="1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19" name="Рисунок 18" descr="2f97a1ff84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2714" y="3888000"/>
            <a:ext cx="3738573" cy="2803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8" grpId="0"/>
      <p:bldP spid="9" grpId="0"/>
      <p:bldP spid="10" grpId="0"/>
      <p:bldP spid="12" grpId="0"/>
      <p:bldP spid="12" grpId="1"/>
      <p:bldP spid="13" grpId="0"/>
      <p:bldP spid="13" grpId="1"/>
      <p:bldP spid="14" grpId="0"/>
      <p:bldP spid="14" grpId="1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0842007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67111"/>
            <a:ext cx="9144000" cy="9067159"/>
          </a:xfrm>
          <a:prstGeom prst="rect">
            <a:avLst/>
          </a:prstGeom>
        </p:spPr>
      </p:pic>
      <p:pic>
        <p:nvPicPr>
          <p:cNvPr id="4" name="Рисунок 3" descr="912330127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2428860" y="1143000"/>
            <a:ext cx="4648200" cy="57150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285984" y="6572272"/>
            <a:ext cx="642942" cy="142876"/>
          </a:xfrm>
          <a:prstGeom prst="ellipse">
            <a:avLst/>
          </a:prstGeom>
          <a:solidFill>
            <a:srgbClr val="333300"/>
          </a:solidFill>
          <a:ln>
            <a:solidFill>
              <a:srgbClr val="33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20000">
            <a:off x="2097605" y="663985"/>
            <a:ext cx="5695376" cy="156966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9600" b="1" dirty="0" smtClean="0">
                <a:ln>
                  <a:solidFill>
                    <a:srgbClr val="333300"/>
                  </a:solidFill>
                </a:ln>
                <a:solidFill>
                  <a:srgbClr val="00CC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b="1" dirty="0">
              <a:ln>
                <a:solidFill>
                  <a:srgbClr val="333300"/>
                </a:solidFill>
              </a:ln>
              <a:solidFill>
                <a:srgbClr val="00CC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127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11</cp:revision>
  <dcterms:created xsi:type="dcterms:W3CDTF">2014-07-02T22:10:53Z</dcterms:created>
  <dcterms:modified xsi:type="dcterms:W3CDTF">2014-08-04T03:45:19Z</dcterms:modified>
</cp:coreProperties>
</file>