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7" r:id="rId1"/>
  </p:sldMasterIdLst>
  <p:sldIdLst>
    <p:sldId id="256" r:id="rId2"/>
    <p:sldId id="257" r:id="rId3"/>
    <p:sldId id="259" r:id="rId4"/>
    <p:sldId id="258" r:id="rId5"/>
    <p:sldId id="260" r:id="rId6"/>
    <p:sldId id="266" r:id="rId7"/>
    <p:sldId id="264" r:id="rId8"/>
    <p:sldId id="267" r:id="rId9"/>
    <p:sldId id="261" r:id="rId10"/>
    <p:sldId id="263" r:id="rId11"/>
    <p:sldId id="262" r:id="rId12"/>
    <p:sldId id="265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661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841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608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6360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661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14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49547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112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52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56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240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504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621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44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31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27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3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4/17/2021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4711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Интерактивные пособия своими руками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Кулакова Лариса Владимировна</a:t>
            </a:r>
          </a:p>
          <a:p>
            <a:r>
              <a:rPr lang="ru-RU" dirty="0" err="1" smtClean="0"/>
              <a:t>Маоу</a:t>
            </a:r>
            <a:r>
              <a:rPr lang="ru-RU" dirty="0" smtClean="0"/>
              <a:t> гимназия 70, г.</a:t>
            </a:r>
            <a:r>
              <a:rPr lang="en-US" dirty="0" smtClean="0"/>
              <a:t> </a:t>
            </a:r>
            <a:r>
              <a:rPr lang="ru-RU" dirty="0" err="1" smtClean="0"/>
              <a:t>екатеринбург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40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-179618" y="1229678"/>
            <a:ext cx="5594349" cy="4195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773334" y="2226732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058" y="115773"/>
            <a:ext cx="3095593" cy="4127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128" y="392086"/>
            <a:ext cx="3321972" cy="4429296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19801" t="-1067" r="3119" b="5357"/>
          <a:stretch/>
        </p:blipFill>
        <p:spPr bwMode="auto">
          <a:xfrm rot="5400000">
            <a:off x="3667558" y="1721571"/>
            <a:ext cx="4737735" cy="4262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7259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53" y="452718"/>
            <a:ext cx="9399481" cy="1426186"/>
          </a:xfrm>
        </p:spPr>
        <p:txBody>
          <a:bodyPr/>
          <a:lstStyle/>
          <a:p>
            <a:r>
              <a:rPr lang="en-US" dirty="0" smtClean="0"/>
              <a:t>Happy Children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3005" y="975400"/>
            <a:ext cx="3737608" cy="498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8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find materials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https://interaktivnye-tetradi.com/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651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634" y="626572"/>
            <a:ext cx="53721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1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Boat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005" y="1462434"/>
            <a:ext cx="2213718" cy="2951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283" y="3690361"/>
            <a:ext cx="2226101" cy="29681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920" y="657601"/>
            <a:ext cx="2443270" cy="32576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6136" y="3578629"/>
            <a:ext cx="2312306" cy="307986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" b="32360"/>
          <a:stretch/>
        </p:blipFill>
        <p:spPr bwMode="auto">
          <a:xfrm>
            <a:off x="9174387" y="239828"/>
            <a:ext cx="2904188" cy="33946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0379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Good at ….Be Bad at</a:t>
            </a:r>
            <a:endParaRPr lang="ru-RU" dirty="0"/>
          </a:p>
        </p:txBody>
      </p:sp>
      <p:pic>
        <p:nvPicPr>
          <p:cNvPr id="5" name="Объект 3"/>
          <p:cNvPicPr/>
          <p:nvPr/>
        </p:nvPicPr>
        <p:blipFill rotWithShape="1">
          <a:blip r:embed="rId2"/>
          <a:srcRect t="35936"/>
          <a:stretch/>
        </p:blipFill>
        <p:spPr bwMode="auto">
          <a:xfrm>
            <a:off x="366423" y="1339677"/>
            <a:ext cx="3146425" cy="26657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802" y="2210695"/>
            <a:ext cx="3162272" cy="42163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6177" y="1003821"/>
            <a:ext cx="3915139" cy="293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Individual work, work in pairs, group work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1019" y="2360208"/>
            <a:ext cx="3146821" cy="4195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945" y="1342144"/>
            <a:ext cx="3419920" cy="455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268017"/>
          </a:xfrm>
        </p:spPr>
        <p:txBody>
          <a:bodyPr/>
          <a:lstStyle/>
          <a:p>
            <a:r>
              <a:rPr lang="ru-RU" sz="2800" dirty="0" smtClean="0"/>
              <a:t>«</a:t>
            </a:r>
            <a:r>
              <a:rPr lang="en-US" sz="2800" dirty="0" smtClean="0"/>
              <a:t>Sarah </a:t>
            </a:r>
            <a:r>
              <a:rPr lang="en-US" sz="2800" dirty="0" smtClean="0"/>
              <a:t>Sweet and Vinegar </a:t>
            </a:r>
            <a:r>
              <a:rPr lang="en-US" sz="2800" dirty="0" smtClean="0"/>
              <a:t>Witch</a:t>
            </a:r>
            <a:r>
              <a:rPr lang="ru-RU" sz="2800" dirty="0" smtClean="0"/>
              <a:t>»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УМК Верещагиной И.Н.Б, Афанасьевой О.В.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3695" y="2060951"/>
            <a:ext cx="3146821" cy="4195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549" y="1396810"/>
            <a:ext cx="3759227" cy="50123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1670" y="1812705"/>
            <a:ext cx="3378328" cy="450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6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Tree of the American Government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t="14964" b="611"/>
          <a:stretch/>
        </p:blipFill>
        <p:spPr bwMode="auto">
          <a:xfrm>
            <a:off x="4233140" y="1214015"/>
            <a:ext cx="3945661" cy="51190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Объект 3"/>
          <p:cNvPicPr/>
          <p:nvPr/>
        </p:nvPicPr>
        <p:blipFill rotWithShape="1">
          <a:blip r:embed="rId3"/>
          <a:srcRect t="16550"/>
          <a:stretch/>
        </p:blipFill>
        <p:spPr bwMode="auto">
          <a:xfrm>
            <a:off x="646111" y="2066926"/>
            <a:ext cx="2751455" cy="40824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732" t="20693" r="-732" b="-3397"/>
          <a:stretch/>
        </p:blipFill>
        <p:spPr bwMode="auto">
          <a:xfrm>
            <a:off x="9155131" y="2066926"/>
            <a:ext cx="2723601" cy="43338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0673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we work…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2953" y="2252144"/>
            <a:ext cx="3146821" cy="4195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496" y="380675"/>
            <a:ext cx="4550423" cy="606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4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Interactive notebook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3695" y="1379307"/>
            <a:ext cx="3146821" cy="4195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949" y="452718"/>
            <a:ext cx="4019968" cy="535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5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187</TotalTime>
  <Words>63</Words>
  <Application>Microsoft Office PowerPoint</Application>
  <PresentationFormat>Широкоэкранный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Ион</vt:lpstr>
      <vt:lpstr>Интерактивные пособия своими руками</vt:lpstr>
      <vt:lpstr>Презентация PowerPoint</vt:lpstr>
      <vt:lpstr>To Be Boat</vt:lpstr>
      <vt:lpstr>Be Good at ….Be Bad at</vt:lpstr>
      <vt:lpstr>Individual work, work in pairs, group work</vt:lpstr>
      <vt:lpstr>«Sarah Sweet and Vinegar Witch» УМК Верещагиной И.Н.Б, Афанасьевой О.В.</vt:lpstr>
      <vt:lpstr>The Tree of the American Government</vt:lpstr>
      <vt:lpstr>How we work…</vt:lpstr>
      <vt:lpstr>Interactive notebook</vt:lpstr>
      <vt:lpstr>Презентация PowerPoint</vt:lpstr>
      <vt:lpstr>Презентация PowerPoint</vt:lpstr>
      <vt:lpstr>Happy Children</vt:lpstr>
      <vt:lpstr>Where to find materials: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пособия своими руками</dc:title>
  <dc:creator>Larisa K</dc:creator>
  <cp:lastModifiedBy>Larisa K</cp:lastModifiedBy>
  <cp:revision>12</cp:revision>
  <dcterms:created xsi:type="dcterms:W3CDTF">2021-03-07T06:14:33Z</dcterms:created>
  <dcterms:modified xsi:type="dcterms:W3CDTF">2021-04-17T14:02:44Z</dcterms:modified>
</cp:coreProperties>
</file>