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1" r:id="rId2"/>
    <p:sldId id="264" r:id="rId3"/>
    <p:sldId id="265" r:id="rId4"/>
    <p:sldId id="266" r:id="rId5"/>
    <p:sldId id="287" r:id="rId6"/>
    <p:sldId id="275" r:id="rId7"/>
    <p:sldId id="288" r:id="rId8"/>
    <p:sldId id="289" r:id="rId9"/>
    <p:sldId id="276" r:id="rId10"/>
    <p:sldId id="286" r:id="rId11"/>
    <p:sldId id="290" r:id="rId12"/>
    <p:sldId id="273" r:id="rId13"/>
    <p:sldId id="291" r:id="rId14"/>
    <p:sldId id="274" r:id="rId15"/>
    <p:sldId id="292" r:id="rId16"/>
    <p:sldId id="279" r:id="rId17"/>
    <p:sldId id="281" r:id="rId18"/>
    <p:sldId id="282" r:id="rId19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4AA2"/>
    <a:srgbClr val="FF3300"/>
    <a:srgbClr val="361CA4"/>
    <a:srgbClr val="982898"/>
    <a:srgbClr val="E8F4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8" d="100"/>
          <a:sy n="88" d="100"/>
        </p:scale>
        <p:origin x="133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D406B3-D67E-4A15-9462-E2B79B782779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63EA2F-EADC-4024-A962-C2CCCAF837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634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63EA2F-EADC-4024-A962-C2CCCAF837D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208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61F41-FB6D-4245-AA80-7443534F119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61F41-FB6D-4245-AA80-7443534F1190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38495-C512-442D-964E-9EECA9FB4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714488"/>
            <a:ext cx="8352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E4A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Познавательный проект</a:t>
            </a:r>
          </a:p>
          <a:p>
            <a:pPr algn="ctr"/>
            <a:endParaRPr lang="ru-RU" sz="28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«УДИВИТЕЛЬНЫЙ 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МИР НАСЕКОМЫХ»</a:t>
            </a:r>
          </a:p>
          <a:p>
            <a:pPr algn="ctr"/>
            <a:endParaRPr lang="ru-RU" sz="32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98289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86050" y="1285860"/>
            <a:ext cx="4018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Поделка «Пчёлки»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F:\НАСЕКОМЫЕ 2\2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495546">
            <a:off x="-16669" y="4739918"/>
            <a:ext cx="1765152" cy="1538031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438" y="1747525"/>
            <a:ext cx="5424603" cy="305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30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23728" y="1270504"/>
            <a:ext cx="5143536" cy="369331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день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Раскрашивание «Красавица-бабочка»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Рассматривания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иллюстраций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Беседа: в какое время года можно увидеть бабочку, какого она бывает цвета и что мы чувствуем при виде бабочки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Использование техники раскрашивания – ватные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палочки.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82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1670" y="1071546"/>
            <a:ext cx="5684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Раскрашивание «Красавица-Бабочка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F:\НАСЕКОМЫЕ 2\1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00958" y="2786058"/>
            <a:ext cx="1732017" cy="1497505"/>
          </a:xfrm>
          <a:prstGeom prst="rect">
            <a:avLst/>
          </a:prstGeom>
          <a:noFill/>
        </p:spPr>
      </p:pic>
      <p:pic>
        <p:nvPicPr>
          <p:cNvPr id="6" name="Picture 3" descr="F:\НАСЕКОМЫЕ 2\1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6182" y="4786322"/>
            <a:ext cx="1732017" cy="1497505"/>
          </a:xfrm>
          <a:prstGeom prst="rect">
            <a:avLst/>
          </a:prstGeom>
          <a:noFill/>
        </p:spPr>
      </p:pic>
      <p:pic>
        <p:nvPicPr>
          <p:cNvPr id="7" name="Picture 9" descr="F:\НАСЕКОМЫЕ 2\2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-142908" y="2357430"/>
            <a:ext cx="1814215" cy="2004440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7" y="1772817"/>
            <a:ext cx="5544616" cy="30135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23728" y="2378498"/>
            <a:ext cx="5143536" cy="14773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день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Коллективная аппликация « Цветная бабочка»</a:t>
            </a:r>
            <a:endParaRPr kumimoji="0" lang="ru-RU" b="1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Материал:</a:t>
            </a:r>
            <a:r>
              <a:rPr kumimoji="0" lang="ru-RU" b="0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ватман, цветные бумажные салфетки, клей.</a:t>
            </a:r>
          </a:p>
        </p:txBody>
      </p:sp>
    </p:spTree>
    <p:extLst>
      <p:ext uri="{BB962C8B-B14F-4D97-AF65-F5344CB8AC3E}">
        <p14:creationId xmlns:p14="http://schemas.microsoft.com/office/powerpoint/2010/main" val="102734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55776" y="1357298"/>
            <a:ext cx="50850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Коллективная аппликация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Цветная Бабочка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F:\НАСЕКОМЫЕ 2\18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4365104"/>
            <a:ext cx="2031828" cy="1697892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817" y="1988840"/>
            <a:ext cx="4464496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23728" y="1824502"/>
            <a:ext cx="5143536" cy="258532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день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Закрепление знаний: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85750" marR="0" lvl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</a:t>
            </a:r>
            <a:r>
              <a:rPr kumimoji="0" lang="ru-RU" b="0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«Угадай, что за насекомое»;</a:t>
            </a:r>
          </a:p>
          <a:p>
            <a:pPr marL="285750" marR="0" lvl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Хоровод (м/ф «Пчелка Майя»);</a:t>
            </a:r>
          </a:p>
          <a:p>
            <a:pPr marL="285750" marR="0" lvl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ru-RU" b="0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Танец «Пчелы» (песня Н. Ветлицкая);</a:t>
            </a:r>
          </a:p>
          <a:p>
            <a:pPr marL="285750" marR="0" lvl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Отгадывание загадок про насекомых;</a:t>
            </a:r>
          </a:p>
          <a:p>
            <a:pPr marL="285750" marR="0" lvl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ru-RU" b="0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игры «Летим, как бабочки»</a:t>
            </a:r>
          </a:p>
          <a:p>
            <a:pPr marL="285750" marR="0" lvl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endParaRPr kumimoji="0" lang="ru-RU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63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1214422"/>
            <a:ext cx="420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Работы с родителями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F:\НАСЕКОМЫЕ 2\1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15206" y="2857496"/>
            <a:ext cx="1732017" cy="1497505"/>
          </a:xfrm>
          <a:prstGeom prst="rect">
            <a:avLst/>
          </a:prstGeom>
          <a:noFill/>
        </p:spPr>
      </p:pic>
      <p:pic>
        <p:nvPicPr>
          <p:cNvPr id="7" name="Picture 9" descr="F:\НАСЕКОМЫЕ 2\2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142844" y="2500306"/>
            <a:ext cx="1814215" cy="200444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22934" y="2278287"/>
            <a:ext cx="3160828" cy="20813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07026" y="2285507"/>
            <a:ext cx="3160829" cy="2065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F:\НАСЕКОМЫЕ 2\1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15206" y="2857496"/>
            <a:ext cx="1732017" cy="1497505"/>
          </a:xfrm>
          <a:prstGeom prst="rect">
            <a:avLst/>
          </a:prstGeom>
          <a:noFill/>
        </p:spPr>
      </p:pic>
      <p:pic>
        <p:nvPicPr>
          <p:cNvPr id="7" name="Picture 9" descr="F:\НАСЕКОМЫЕ 2\2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142844" y="2500306"/>
            <a:ext cx="1814215" cy="200444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610" y="1738495"/>
            <a:ext cx="4824536" cy="313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17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F:\НАСЕКОМЫЕ 2\1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15206" y="2857496"/>
            <a:ext cx="1732017" cy="1497505"/>
          </a:xfrm>
          <a:prstGeom prst="rect">
            <a:avLst/>
          </a:prstGeom>
          <a:noFill/>
        </p:spPr>
      </p:pic>
      <p:pic>
        <p:nvPicPr>
          <p:cNvPr id="7" name="Picture 9" descr="F:\НАСЕКОМЫЕ 2\2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142844" y="2500306"/>
            <a:ext cx="1814215" cy="200444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36338" y="2193538"/>
            <a:ext cx="3096344" cy="22549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98550" y="2262290"/>
            <a:ext cx="3096346" cy="211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25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428860" y="1906848"/>
            <a:ext cx="4500594" cy="280076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Паспорт проекта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 проекта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исследовательский, познавательный, групповой.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краткосрочный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( 5 дней)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Срок реализации проекта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июль 2022 года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проекта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дети, родители воспитанников, воспитатели.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5" descr="F:\НАСЕКОМЫЕ 2\2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29520" y="2714620"/>
            <a:ext cx="1861675" cy="1847082"/>
          </a:xfrm>
          <a:prstGeom prst="rect">
            <a:avLst/>
          </a:prstGeom>
          <a:noFill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2285984" y="1545212"/>
            <a:ext cx="4786346" cy="32932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проекта</a:t>
            </a:r>
            <a:endParaRPr kumimoji="0" lang="ru-RU" sz="20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Часто во время прогулок дети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обращают внимания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 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насекомыми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дни с интересом их разглядывают, не боясь взять в руки, другие испытывают страх при виде маленькой букашки, а есть и такие, кто не раздумывая, может, уничтожить беззащитное 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насекомое.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Побеседовав с детьми, я поняла, что не у всех в достаточной степени сформировано представление о 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насекомых,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их значении в природе.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возникла проблема: «Нужны ли насекомые? Пользу или вред они приносят?». Участие детей в проекте позволит сформировать представления о насекомых, их пользе или вреде; развить  творческие способности.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214546" y="1394711"/>
            <a:ext cx="4929222" cy="31854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</a:t>
            </a:r>
            <a:r>
              <a:rPr kumimoji="0" lang="ru-RU" b="0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условий для развития познавательных способностей детей в процессе реализации образовательного проекта, ознакомление детей с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миром насекомых;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 экологической культуры детей раннего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возраста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проекта: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у детей элементарные представления о насекомых, о внешнем виде, образе жизни и значении в природе;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бережное, доброжелательное отношение к живому;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познавательный интерес, речь, мышление, мелкую моторику;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сотрудничество семьи и детского сада.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23728" y="1347447"/>
            <a:ext cx="5143536" cy="35394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Реализация проекта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день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 по ознакомлению на тему: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«Удивительный мир насекомых» (божья коровка, бабочка, пчела)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Рассматривание иллюстраций;</a:t>
            </a:r>
          </a:p>
          <a:p>
            <a:pPr marL="0" marR="0" lvl="0" indent="45085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85750" marR="0" lvl="0" indent="-2857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 с детьми какие есть насекомые, как они выглядят, их образ жизни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значение в природе; бережное отношение к насекомым;</a:t>
            </a:r>
          </a:p>
          <a:p>
            <a:pPr marL="285750" marR="0" lvl="0" indent="-2857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endParaRPr kumimoji="0" lang="ru-RU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85750" marR="0" lvl="0" indent="-2857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Стихи про насекомых.</a:t>
            </a:r>
            <a:endParaRPr kumimoji="0" lang="ru-RU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73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1357298"/>
            <a:ext cx="400052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Беседа с детьми </a:t>
            </a:r>
          </a:p>
          <a:p>
            <a:pPr algn="ctr"/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Беседа по ознакомлению на тему:</a:t>
            </a:r>
          </a:p>
          <a:p>
            <a:pPr algn="ctr"/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«Удивительный мир насекомых»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F:\НАСЕКОМЫЕ 2\2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0"/>
            <a:ext cx="1858343" cy="1542093"/>
          </a:xfrm>
          <a:prstGeom prst="rect">
            <a:avLst/>
          </a:prstGeom>
          <a:noFill/>
        </p:spPr>
      </p:pic>
      <p:pic>
        <p:nvPicPr>
          <p:cNvPr id="7" name="Picture 8" descr="F:\НАСЕКОМЫЕ 2\2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14744" y="4786322"/>
            <a:ext cx="1858343" cy="1542093"/>
          </a:xfrm>
          <a:prstGeom prst="rect">
            <a:avLst/>
          </a:prstGeom>
          <a:noFill/>
        </p:spPr>
      </p:pic>
      <p:pic>
        <p:nvPicPr>
          <p:cNvPr id="8" name="Picture 7" descr="F:\НАСЕКОМЫЕ 2\24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3214686"/>
            <a:ext cx="1296144" cy="1318504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916832"/>
            <a:ext cx="4896543" cy="2869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23728" y="2239999"/>
            <a:ext cx="5143536" cy="175432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 работы по ознакомлению с насекомыми: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85750" marR="0" lvl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Рассматривание иллюстраций;</a:t>
            </a:r>
          </a:p>
          <a:p>
            <a:pPr marL="285750" marR="0" lvl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ru-RU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Беседа;</a:t>
            </a:r>
          </a:p>
          <a:p>
            <a:pPr marL="285750" marR="0" lvl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Продуктивная деятельность</a:t>
            </a:r>
            <a:endParaRPr kumimoji="0" lang="ru-RU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20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63688" y="611253"/>
            <a:ext cx="5688632" cy="34163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день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Поделка «Божья коровка» и «Пчелка»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i="1" dirty="0" smtClean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Рассматривание иллюстраций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Беседа: где живут насекомые, об их образе жизни, какую пользу приносят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Материалы: красный и черный пластилин, цветная бумага, втулка,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картон.</a:t>
            </a:r>
            <a:endParaRPr lang="ru-RU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endParaRPr lang="ru-RU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endParaRPr lang="ru-RU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01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5736" y="1142984"/>
            <a:ext cx="4921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Лепка «Божья коровка»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F:\НАСЕКОМЫЕ 2\2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495546">
            <a:off x="449198" y="2130997"/>
            <a:ext cx="1765152" cy="1538031"/>
          </a:xfrm>
          <a:prstGeom prst="rect">
            <a:avLst/>
          </a:prstGeom>
          <a:noFill/>
        </p:spPr>
      </p:pic>
      <p:pic>
        <p:nvPicPr>
          <p:cNvPr id="11" name="Picture 5" descr="F:\НАСЕКОМЫЕ 2\2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20272" y="1772816"/>
            <a:ext cx="1861675" cy="1847082"/>
          </a:xfrm>
          <a:prstGeom prst="rect">
            <a:avLst/>
          </a:prstGeom>
          <a:noFill/>
          <a:effec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772816"/>
            <a:ext cx="4824536" cy="3048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4f2c9b07bb05f72ba233417a3e9fed9a129e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Удивительный мир насекомых</Template>
  <TotalTime>120</TotalTime>
  <Words>286</Words>
  <Application>Microsoft Office PowerPoint</Application>
  <PresentationFormat>Экран (4:3)</PresentationFormat>
  <Paragraphs>72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Evgesha</dc:creator>
  <cp:lastModifiedBy>Evgesha</cp:lastModifiedBy>
  <cp:revision>15</cp:revision>
  <dcterms:created xsi:type="dcterms:W3CDTF">2023-01-18T19:59:54Z</dcterms:created>
  <dcterms:modified xsi:type="dcterms:W3CDTF">2023-01-18T22:01:21Z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2191533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