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69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720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68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638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15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5306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072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788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0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890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27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52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6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781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29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42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34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CC89-EDDC-48D0-A40D-0019DE0A736D}" type="datetimeFigureOut">
              <a:rPr lang="ru-RU" smtClean="0"/>
              <a:t>ср 18.01.23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2EA3F79-E19F-47D3-A5B9-961FF55710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53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3965" y="87086"/>
            <a:ext cx="9710647" cy="28128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/>
              <a:t>Викторина посвященная</a:t>
            </a:r>
            <a:br>
              <a:rPr lang="ru-RU" sz="4400" b="1" i="1" dirty="0" smtClean="0"/>
            </a:br>
            <a:r>
              <a:rPr lang="ru-RU" sz="4400" b="1" i="1" dirty="0" smtClean="0"/>
              <a:t> </a:t>
            </a:r>
            <a:r>
              <a:rPr lang="ru-RU" sz="4400" b="1" i="1" dirty="0"/>
              <a:t>Дню освобождения Воронежа </a:t>
            </a:r>
            <a:r>
              <a:rPr lang="ru-RU" sz="4400" b="1" i="1" dirty="0" smtClean="0"/>
              <a:t>от </a:t>
            </a:r>
            <a:r>
              <a:rPr lang="ru-RU" sz="4400" b="1" i="1" dirty="0"/>
              <a:t>немецко-фашистских </a:t>
            </a:r>
            <a:r>
              <a:rPr lang="ru-RU" sz="4400" b="1" i="1" dirty="0" smtClean="0"/>
              <a:t>захватчиков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3142" y="4998720"/>
            <a:ext cx="3631475" cy="1036320"/>
          </a:xfrm>
        </p:spPr>
        <p:txBody>
          <a:bodyPr>
            <a:normAutofit/>
          </a:bodyPr>
          <a:lstStyle/>
          <a:p>
            <a:r>
              <a:rPr lang="ru-RU" dirty="0" smtClean="0"/>
              <a:t>Разработала: </a:t>
            </a:r>
            <a:r>
              <a:rPr lang="ru-RU" dirty="0" err="1" smtClean="0"/>
              <a:t>Резникова</a:t>
            </a:r>
            <a:r>
              <a:rPr lang="ru-RU" dirty="0" smtClean="0"/>
              <a:t> Н.В</a:t>
            </a:r>
          </a:p>
          <a:p>
            <a:r>
              <a:rPr lang="ru-RU" dirty="0" smtClean="0"/>
              <a:t>МКОУ «</a:t>
            </a:r>
            <a:r>
              <a:rPr lang="ru-RU" dirty="0" err="1" smtClean="0"/>
              <a:t>Данцевская</a:t>
            </a:r>
            <a:r>
              <a:rPr lang="ru-RU" dirty="0" smtClean="0"/>
              <a:t> ООШ»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75" y="2722169"/>
            <a:ext cx="7385413" cy="413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989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8503" y="624110"/>
            <a:ext cx="9876110" cy="1805581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Генерал, командующий 60-й армией, оборонявшей город во время войны, памятник которому установлен на привокзальной площади города Воронеж…</a:t>
            </a:r>
            <a:endParaRPr lang="ru-RU" sz="28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781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1870" y="574766"/>
            <a:ext cx="5212742" cy="6283234"/>
          </a:xfrm>
        </p:spPr>
        <p:txBody>
          <a:bodyPr>
            <a:normAutofit fontScale="90000"/>
          </a:bodyPr>
          <a:lstStyle/>
          <a:p>
            <a:r>
              <a:rPr lang="ru-RU" dirty="0"/>
              <a:t>Генерал </a:t>
            </a:r>
            <a:r>
              <a:rPr lang="ru-RU" b="1" dirty="0"/>
              <a:t>Иван </a:t>
            </a:r>
            <a:r>
              <a:rPr lang="ru-RU" b="1" dirty="0" smtClean="0"/>
              <a:t>Данилович Черняховский </a:t>
            </a:r>
            <a:r>
              <a:rPr lang="ru-RU" dirty="0"/>
              <a:t>отдал распоряжение о наступлении армии по всем фронтам. В 11 часов утра </a:t>
            </a:r>
            <a:r>
              <a:rPr lang="ru-RU" b="1" dirty="0"/>
              <a:t>25 января 1943</a:t>
            </a:r>
            <a:r>
              <a:rPr lang="ru-RU" dirty="0"/>
              <a:t> года правобережная часть города была полностью очищена от оккупантов.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47" y="3079750"/>
            <a:ext cx="6118623" cy="3778250"/>
          </a:xfrm>
        </p:spPr>
      </p:pic>
    </p:spTree>
    <p:extLst>
      <p:ext uri="{BB962C8B-B14F-4D97-AF65-F5344CB8AC3E}">
        <p14:creationId xmlns:p14="http://schemas.microsoft.com/office/powerpoint/2010/main" val="1043747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 балконе какого здания Воронежа </a:t>
            </a:r>
            <a:r>
              <a:rPr lang="ru-RU" b="1" dirty="0"/>
              <a:t>25 января 1943 г.</a:t>
            </a:r>
            <a:r>
              <a:rPr lang="ru-RU" dirty="0"/>
              <a:t> было </a:t>
            </a:r>
            <a:r>
              <a:rPr lang="ru-RU" b="1" dirty="0"/>
              <a:t>поднято знамя освобождения </a:t>
            </a:r>
            <a:r>
              <a:rPr lang="ru-RU" dirty="0"/>
              <a:t>города от фашистских захватчиков?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85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5691" y="624109"/>
            <a:ext cx="3396343" cy="5950862"/>
          </a:xfrm>
        </p:spPr>
        <p:txBody>
          <a:bodyPr>
            <a:normAutofit fontScale="90000"/>
          </a:bodyPr>
          <a:lstStyle/>
          <a:p>
            <a:r>
              <a:rPr lang="ru-RU" dirty="0"/>
              <a:t> На балконе гостиницы «Воронеж» (площадь Ленина, дом 8) бойцы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60-ой </a:t>
            </a:r>
            <a:r>
              <a:rPr lang="ru-RU" dirty="0"/>
              <a:t>армии водрузили Красное знамя освобождения.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90" y="1616711"/>
            <a:ext cx="8212636" cy="5100479"/>
          </a:xfrm>
        </p:spPr>
      </p:pic>
    </p:spTree>
    <p:extLst>
      <p:ext uri="{BB962C8B-B14F-4D97-AF65-F5344CB8AC3E}">
        <p14:creationId xmlns:p14="http://schemas.microsoft.com/office/powerpoint/2010/main" val="3668189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Какой из памятников Воронежа остался нетронутым после ухода гитлеровцев из города?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201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95669" y="624110"/>
            <a:ext cx="4908943" cy="12808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Памятник Кольцова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годы Великой Отечественной войны в </a:t>
            </a:r>
            <a:r>
              <a:rPr lang="ru-RU" dirty="0" err="1"/>
              <a:t>Кольцовском</a:t>
            </a:r>
            <a:r>
              <a:rPr lang="ru-RU" dirty="0"/>
              <a:t> сквере немцы хоронили своих погибших солдат. До сих пор в Воронеже можно услышать разговоры на тему «мы ходим по трупам захватчиков». Но их вывезли.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9" y="1985554"/>
            <a:ext cx="6282160" cy="4795383"/>
          </a:xfrm>
        </p:spPr>
      </p:pic>
    </p:spTree>
    <p:extLst>
      <p:ext uri="{BB962C8B-B14F-4D97-AF65-F5344CB8AC3E}">
        <p14:creationId xmlns:p14="http://schemas.microsoft.com/office/powerpoint/2010/main" val="2390729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Каким орденом был награждён Воронеж в 1975 году в честь разгрома фашистов?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225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30" y="624110"/>
            <a:ext cx="11082471" cy="623389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6941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Когда Воронежу</a:t>
            </a:r>
            <a:r>
              <a:rPr lang="ru-RU" dirty="0"/>
              <a:t> присвоено почетное звание Российской Федерации «Город воинской славы</a:t>
            </a:r>
            <a:r>
              <a:rPr lang="ru-RU" dirty="0" smtClean="0"/>
              <a:t>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460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9233315" cy="6081490"/>
          </a:xfrm>
        </p:spPr>
        <p:txBody>
          <a:bodyPr>
            <a:normAutofit/>
          </a:bodyPr>
          <a:lstStyle/>
          <a:p>
            <a:r>
              <a:rPr lang="ru-RU" dirty="0"/>
              <a:t>Указом Президента Российской Федерации от </a:t>
            </a:r>
            <a:r>
              <a:rPr lang="ru-RU" b="1" dirty="0"/>
              <a:t>16 февраля 2008 г</a:t>
            </a:r>
            <a:r>
              <a:rPr lang="ru-RU" dirty="0"/>
              <a:t>. за мужество, стойкость и массовый героизм, проявленные защитниками города в борьбе за свободу и независимость Отечества в годы Великой Отечественной войны, Воронежу присвоено почетное звание Российской Федерации </a:t>
            </a:r>
            <a:r>
              <a:rPr lang="ru-RU" b="1" dirty="0"/>
              <a:t>«Город воинской славы».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56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Когда и куда была скинута первая бомба?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46" y="1897580"/>
            <a:ext cx="6622417" cy="4960420"/>
          </a:xfrm>
        </p:spPr>
      </p:pic>
    </p:spTree>
    <p:extLst>
      <p:ext uri="{BB962C8B-B14F-4D97-AF65-F5344CB8AC3E}">
        <p14:creationId xmlns:p14="http://schemas.microsoft.com/office/powerpoint/2010/main" val="247468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2617" y="624110"/>
            <a:ext cx="4171995" cy="6161026"/>
          </a:xfrm>
        </p:spPr>
        <p:txBody>
          <a:bodyPr>
            <a:noAutofit/>
          </a:bodyPr>
          <a:lstStyle/>
          <a:p>
            <a:r>
              <a:rPr lang="ru-RU" sz="1600" dirty="0"/>
              <a:t>В</a:t>
            </a:r>
            <a:r>
              <a:rPr lang="ru-RU" sz="1600" dirty="0" smtClean="0"/>
              <a:t> </a:t>
            </a:r>
            <a:r>
              <a:rPr lang="ru-RU" sz="1600" dirty="0"/>
              <a:t>субботний день 13 июня 1942 года, то ли чтобы отвлечь население, то ли чтобы порадовать детей, решили устроить праздник для школьников. Тогда в сад можно было попасть только по приглашениям, которые раздали за отличную учёбу. А тут ещё родители узнали, что для малышей напекли пончиков, и, конечно же, отпустили своих чад – уже тогда в городе были пустые прилавки. Весёлые гуляния продолжались целый день</a:t>
            </a:r>
            <a:r>
              <a:rPr lang="ru-RU" sz="1600" dirty="0" smtClean="0"/>
              <a:t>. </a:t>
            </a:r>
            <a:r>
              <a:rPr lang="ru-RU" sz="1600" dirty="0"/>
              <a:t>И вдруг без объявления воздушной тревоги, без стрельбы зениток над нами пролетел самолёт и сбросил бомбу прямо на детей, которые сидели и слушали концерт. Позже уже журналист и краевед Павел Попов, сопоставив все данные, выяснил, что с учётом умерших от ран в Саду </a:t>
            </a:r>
            <a:r>
              <a:rPr lang="ru-RU" sz="1600" dirty="0" smtClean="0"/>
              <a:t>могло </a:t>
            </a:r>
            <a:r>
              <a:rPr lang="ru-RU" sz="1600" dirty="0"/>
              <a:t>погибнуть </a:t>
            </a:r>
            <a:r>
              <a:rPr lang="ru-RU" sz="1600" dirty="0" smtClean="0"/>
              <a:t> </a:t>
            </a:r>
            <a:r>
              <a:rPr lang="ru-RU" sz="1600" dirty="0"/>
              <a:t>35–45 детей</a:t>
            </a:r>
            <a:r>
              <a:rPr lang="ru-RU" sz="1600" dirty="0" smtClean="0"/>
              <a:t>. </a:t>
            </a:r>
            <a:r>
              <a:rPr lang="ru-RU" sz="1600" dirty="0"/>
              <a:t> </a:t>
            </a:r>
            <a:r>
              <a:rPr lang="ru-RU" sz="1600" dirty="0" smtClean="0"/>
              <a:t>Всего </a:t>
            </a:r>
            <a:r>
              <a:rPr lang="ru-RU" sz="1600" dirty="0"/>
              <a:t>в тот день от вражеского налёта пострадали 247 человек. Из них убитых и умерших от ранений – 71. 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97" y="2107473"/>
            <a:ext cx="7044010" cy="4677663"/>
          </a:xfrm>
        </p:spPr>
      </p:pic>
    </p:spTree>
    <p:extLst>
      <p:ext uri="{BB962C8B-B14F-4D97-AF65-F5344CB8AC3E}">
        <p14:creationId xmlns:p14="http://schemas.microsoft.com/office/powerpoint/2010/main" val="3668191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Листовки, выпущенные перед походом на Воронеж для солдат немецкой армии, призывали: </a:t>
            </a:r>
            <a:r>
              <a:rPr lang="ru-RU" b="1" dirty="0"/>
              <a:t>«</a:t>
            </a:r>
            <a:r>
              <a:rPr lang="ru-RU" b="1" i="1" dirty="0"/>
              <a:t>Солдаты! За два года войны вся Европа склонилась перед вами. Ваши знамена прошелестели над городами Европы. Вам осталось взять Воронеж. Вот он перед вами. Возьмите его, заставьте склониться. Воронеж – это </a:t>
            </a:r>
            <a:r>
              <a:rPr lang="ru-RU" b="1" i="1" dirty="0" smtClean="0"/>
              <a:t>... </a:t>
            </a:r>
            <a:r>
              <a:rPr lang="ru-RU" b="1" i="1" dirty="0"/>
              <a:t>Воронеж – </a:t>
            </a:r>
            <a:r>
              <a:rPr lang="ru-RU" b="1" i="1" dirty="0" smtClean="0"/>
              <a:t>это …. </a:t>
            </a:r>
            <a:r>
              <a:rPr lang="ru-RU" b="1" i="1" dirty="0"/>
              <a:t>Вперед!</a:t>
            </a:r>
            <a:r>
              <a:rPr lang="ru-RU" b="1" dirty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675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Листовки, выпущенные перед походом на Воронеж для солдат немецкой армии, призывали: </a:t>
            </a:r>
            <a:r>
              <a:rPr lang="ru-RU" b="1" dirty="0"/>
              <a:t>«</a:t>
            </a:r>
            <a:r>
              <a:rPr lang="ru-RU" b="1" i="1" dirty="0"/>
              <a:t>Солдаты! За два года войны вся Европа склонилась перед вами. Ваши знамена прошелестели над городами Европы. Вам осталось взять Воронеж. Вот он перед вами. Возьмите его, заставьте склониться. Воронеж – это конец войны. Воронеж – это отдых. Вперед!</a:t>
            </a:r>
            <a:r>
              <a:rPr lang="ru-RU" b="1" dirty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745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Когда в город ворвались немцы?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274" y="1166779"/>
            <a:ext cx="8713829" cy="5691220"/>
          </a:xfrm>
        </p:spPr>
      </p:pic>
    </p:spTree>
    <p:extLst>
      <p:ext uri="{BB962C8B-B14F-4D97-AF65-F5344CB8AC3E}">
        <p14:creationId xmlns:p14="http://schemas.microsoft.com/office/powerpoint/2010/main" val="1462517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475" y="624110"/>
            <a:ext cx="9397138" cy="4217856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26 июня </a:t>
            </a:r>
            <a:r>
              <a:rPr lang="ru-RU" sz="4000" dirty="0" smtClean="0"/>
              <a:t>1942 года 100 </a:t>
            </a:r>
            <a:r>
              <a:rPr lang="ru-RU" sz="4000" dirty="0"/>
              <a:t>самолетов начали бомбардировку города,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5</a:t>
            </a:r>
            <a:r>
              <a:rPr lang="ru-RU" sz="4000" dirty="0" smtClean="0"/>
              <a:t> </a:t>
            </a:r>
            <a:r>
              <a:rPr lang="ru-RU" sz="4000" b="1" dirty="0" smtClean="0"/>
              <a:t>июля</a:t>
            </a:r>
            <a:r>
              <a:rPr lang="ru-RU" sz="4000" dirty="0" smtClean="0"/>
              <a:t> </a:t>
            </a:r>
            <a:r>
              <a:rPr lang="ru-RU" sz="4000" dirty="0"/>
              <a:t>немцы ворвались  в правобережную часть Воронежа. Фронт разделил город на две части. 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482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Как долго город оставался фронтовым?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12" y="2357755"/>
            <a:ext cx="11083831" cy="4484846"/>
          </a:xfrm>
        </p:spPr>
      </p:pic>
    </p:spTree>
    <p:extLst>
      <p:ext uri="{BB962C8B-B14F-4D97-AF65-F5344CB8AC3E}">
        <p14:creationId xmlns:p14="http://schemas.microsoft.com/office/powerpoint/2010/main" val="555668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1063" y="624109"/>
            <a:ext cx="4633549" cy="595672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 осени 1942 года по 25 января 1943 года (</a:t>
            </a:r>
            <a:r>
              <a:rPr lang="ru-RU" b="1" dirty="0"/>
              <a:t>212 дней</a:t>
            </a:r>
            <a:r>
              <a:rPr lang="ru-RU" dirty="0"/>
              <a:t>) почти вся западная правобережная часть города </a:t>
            </a:r>
            <a:r>
              <a:rPr lang="ru-RU" b="1" dirty="0"/>
              <a:t>Воронежа</a:t>
            </a:r>
            <a:r>
              <a:rPr lang="ru-RU" dirty="0"/>
              <a:t> была </a:t>
            </a:r>
            <a:r>
              <a:rPr lang="ru-RU" b="1" dirty="0"/>
              <a:t>оккупирована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немецкими </a:t>
            </a:r>
            <a:r>
              <a:rPr lang="ru-RU" dirty="0"/>
              <a:t>войсками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26" y="2316480"/>
            <a:ext cx="6609753" cy="426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79072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70</TotalTime>
  <Words>278</Words>
  <Application>Microsoft Office PowerPoint</Application>
  <PresentationFormat>Широкоэкранный</PresentationFormat>
  <Paragraphs>20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Легкий дым</vt:lpstr>
      <vt:lpstr>Викторина посвященная  Дню освобождения Воронежа от немецко-фашистских захватчиков </vt:lpstr>
      <vt:lpstr>Когда и куда была скинута первая бомба? </vt:lpstr>
      <vt:lpstr>В субботний день 13 июня 1942 года, то ли чтобы отвлечь население, то ли чтобы порадовать детей, решили устроить праздник для школьников. Тогда в сад можно было попасть только по приглашениям, которые раздали за отличную учёбу. А тут ещё родители узнали, что для малышей напекли пончиков, и, конечно же, отпустили своих чад – уже тогда в городе были пустые прилавки. Весёлые гуляния продолжались целый день. И вдруг без объявления воздушной тревоги, без стрельбы зениток над нами пролетел самолёт и сбросил бомбу прямо на детей, которые сидели и слушали концерт. Позже уже журналист и краевед Павел Попов, сопоставив все данные, выяснил, что с учётом умерших от ран в Саду могло погибнуть  35–45 детей.  Всего в тот день от вражеского налёта пострадали 247 человек. Из них убитых и умерших от ранений – 71. </vt:lpstr>
      <vt:lpstr>Листовки, выпущенные перед походом на Воронеж для солдат немецкой армии, призывали: «Солдаты! За два года войны вся Европа склонилась перед вами. Ваши знамена прошелестели над городами Европы. Вам осталось взять Воронеж. Вот он перед вами. Возьмите его, заставьте склониться. Воронеж – это ... Воронеж – это …. Вперед!»</vt:lpstr>
      <vt:lpstr>Листовки, выпущенные перед походом на Воронеж для солдат немецкой армии, призывали: «Солдаты! За два года войны вся Европа склонилась перед вами. Ваши знамена прошелестели над городами Европы. Вам осталось взять Воронеж. Вот он перед вами. Возьмите его, заставьте склониться. Воронеж – это конец войны. Воронеж – это отдых. Вперед!»</vt:lpstr>
      <vt:lpstr>Когда в город ворвались немцы? </vt:lpstr>
      <vt:lpstr>26 июня 1942 года 100 самолетов начали бомбардировку города,  5 июля немцы ворвались  в правобережную часть Воронежа. Фронт разделил город на две части. </vt:lpstr>
      <vt:lpstr>Как долго город оставался фронтовым? </vt:lpstr>
      <vt:lpstr>С осени 1942 года по 25 января 1943 года (212 дней) почти вся западная правобережная часть города Воронежа была оккупирована  немецкими войсками</vt:lpstr>
      <vt:lpstr>Генерал, командующий 60-й армией, оборонявшей город во время войны, памятник которому установлен на привокзальной площади города Воронеж…</vt:lpstr>
      <vt:lpstr>Генерал Иван Данилович Черняховский отдал распоряжение о наступлении армии по всем фронтам. В 11 часов утра 25 января 1943 года правобережная часть города была полностью очищена от оккупантов. </vt:lpstr>
      <vt:lpstr>На балконе какого здания Воронежа 25 января 1943 г. было поднято знамя освобождения города от фашистских захватчиков?</vt:lpstr>
      <vt:lpstr> На балконе гостиницы «Воронеж» (площадь Ленина, дом 8) бойцы  60-ой армии водрузили Красное знамя освобождения.</vt:lpstr>
      <vt:lpstr>Какой из памятников Воронежа остался нетронутым после ухода гитлеровцев из города?</vt:lpstr>
      <vt:lpstr>Памятник Кольцова  В годы Великой Отечественной войны в Кольцовском сквере немцы хоронили своих погибших солдат. До сих пор в Воронеже можно услышать разговоры на тему «мы ходим по трупам захватчиков». Но их вывезли. </vt:lpstr>
      <vt:lpstr>Каким орденом был награждён Воронеж в 1975 году в честь разгрома фашистов?</vt:lpstr>
      <vt:lpstr>Презентация PowerPoint</vt:lpstr>
      <vt:lpstr>Когда Воронежу присвоено почетное звание Российской Федерации «Город воинской славы»?</vt:lpstr>
      <vt:lpstr>Указом Президента Российской Федерации от 16 февраля 2008 г. за мужество, стойкость и массовый героизм, проявленные защитниками города в борьбе за свободу и независимость Отечества в годы Великой Отечественной войны, Воронежу присвоено почетное звание Российской Федерации «Город воинской славы».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посвященная  Дню освобождения Воронежа от немецко-фашистских захватчиков</dc:title>
  <dc:creator>Пользователь</dc:creator>
  <cp:lastModifiedBy>Пользователь</cp:lastModifiedBy>
  <cp:revision>8</cp:revision>
  <dcterms:created xsi:type="dcterms:W3CDTF">2023-01-18T20:59:08Z</dcterms:created>
  <dcterms:modified xsi:type="dcterms:W3CDTF">2023-01-18T22:09:35Z</dcterms:modified>
</cp:coreProperties>
</file>