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CD8137-2DEB-4C66-8A0E-BDE349CEFC28}" type="datetimeFigureOut">
              <a:rPr lang="uk-UA" smtClean="0"/>
              <a:t>03.01.2023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475D67-AE7A-432E-A4DD-C550FA90D49B}" type="slidenum">
              <a:rPr lang="uk-UA" smtClean="0"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err="1" smtClean="0"/>
              <a:t>П</a:t>
            </a:r>
            <a:r>
              <a:rPr lang="uk-UA" dirty="0" err="1" smtClean="0"/>
              <a:t>резентация</a:t>
            </a:r>
            <a:r>
              <a:rPr lang="uk-UA" dirty="0" smtClean="0"/>
              <a:t> </a:t>
            </a:r>
            <a:br>
              <a:rPr lang="uk-UA" dirty="0" smtClean="0"/>
            </a:br>
            <a:r>
              <a:rPr lang="uk-UA" dirty="0" smtClean="0"/>
              <a:t>на тему: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/>
              <a:t>“ОБЩАЯ ХАРАКТЕРИСТИКА ТЕХНОЛОГИЙ ПЕДАГОГИЧЕСКОЙ ДЕЯТЕЛЬНОСТИ”</a:t>
            </a:r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ПОДГОТОВИЛА: </a:t>
            </a:r>
            <a:r>
              <a:rPr lang="uk-UA" dirty="0" err="1" smtClean="0"/>
              <a:t>Левицкая</a:t>
            </a:r>
            <a:r>
              <a:rPr lang="uk-UA" dirty="0" smtClean="0"/>
              <a:t> Людмила </a:t>
            </a:r>
            <a:r>
              <a:rPr lang="uk-UA" dirty="0" err="1" smtClean="0"/>
              <a:t>Николаевна</a:t>
            </a:r>
            <a:endParaRPr lang="uk-UA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исследовательской деятельности.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Цель: сформировать у дошкольников основные ключевые компетенции, способность к исследовательскому типу мышления, которую можно решить, что-то исследуя или проводя </a:t>
            </a:r>
            <a:r>
              <a:rPr lang="ru-RU" dirty="0" err="1" smtClean="0"/>
              <a:t>эксперементы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Методы и приемы организации </a:t>
            </a:r>
            <a:r>
              <a:rPr lang="ru-RU" dirty="0" err="1" smtClean="0"/>
              <a:t>эксперементально</a:t>
            </a:r>
            <a:r>
              <a:rPr lang="ru-RU" dirty="0" smtClean="0"/>
              <a:t> –исследовательской деятельности:</a:t>
            </a:r>
          </a:p>
          <a:p>
            <a:pPr>
              <a:buNone/>
            </a:pPr>
            <a:r>
              <a:rPr lang="ru-RU" dirty="0" smtClean="0"/>
              <a:t>-эвристические беседы;</a:t>
            </a:r>
          </a:p>
          <a:p>
            <a:pPr>
              <a:buNone/>
            </a:pPr>
            <a:r>
              <a:rPr lang="ru-RU" dirty="0" smtClean="0"/>
              <a:t>-наблюдения;</a:t>
            </a:r>
          </a:p>
          <a:p>
            <a:pPr>
              <a:buNone/>
            </a:pPr>
            <a:r>
              <a:rPr lang="ru-RU" dirty="0" smtClean="0"/>
              <a:t>-опыты;</a:t>
            </a:r>
          </a:p>
          <a:p>
            <a:pPr>
              <a:buNone/>
            </a:pPr>
            <a:r>
              <a:rPr lang="ru-RU" dirty="0" smtClean="0"/>
              <a:t>-погружение в «краски», звуки, запахи и образы природы и т.д.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Информационно-коммуникационные технологии (ИКТ)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ИКТ -  это обобщенное понятие, описывающее различные методы, способы и алгоритмы сбора, хранения, обработки, представления и передачи информации</a:t>
            </a:r>
          </a:p>
          <a:p>
            <a:pPr>
              <a:buNone/>
            </a:pPr>
            <a:r>
              <a:rPr lang="ru-RU" dirty="0" smtClean="0"/>
              <a:t>Это с одной стороны- компьютер, с другой – коммуникация.</a:t>
            </a:r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Личностно-ориентированная технология.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Ставит в центр всей системы дошкольного образования личность ребенка, обеспечение комфортных условий в семье  и дошкольном учреждении, бесконфликтных и безопасных условий ее  развития, реализация имеющихся природных потенциалов</a:t>
            </a:r>
          </a:p>
          <a:p>
            <a:pPr>
              <a:buNone/>
            </a:pPr>
            <a:r>
              <a:rPr lang="ru-RU" dirty="0" smtClean="0"/>
              <a:t>Реализуется  в развивающей среде, отвечающей требованиям содержания новых образовательных программ.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</a:t>
            </a:r>
            <a:r>
              <a:rPr lang="ru-RU" dirty="0" err="1" smtClean="0"/>
              <a:t>портфолио</a:t>
            </a:r>
            <a:r>
              <a:rPr lang="ru-RU" dirty="0" smtClean="0"/>
              <a:t> дошкольника.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80558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Портфолио</a:t>
            </a:r>
            <a:r>
              <a:rPr lang="ru-RU" dirty="0" smtClean="0"/>
              <a:t> – это копилка личных достижений ребенка в разнообразных видах деятельности, его успехов, положительных эмоций, возможность еще раз пережить приятные моменты своей жизни, это своеобразный маршрут развития ребенка.</a:t>
            </a:r>
          </a:p>
          <a:p>
            <a:pPr>
              <a:buNone/>
            </a:pPr>
            <a:r>
              <a:rPr lang="ru-RU" dirty="0" smtClean="0"/>
              <a:t> Функции  </a:t>
            </a:r>
            <a:r>
              <a:rPr lang="ru-RU" dirty="0" err="1" smtClean="0"/>
              <a:t>портфолио</a:t>
            </a:r>
            <a:r>
              <a:rPr lang="ru-RU" dirty="0" smtClean="0"/>
              <a:t>:</a:t>
            </a:r>
          </a:p>
          <a:p>
            <a:pPr>
              <a:buFontTx/>
              <a:buChar char="-"/>
            </a:pPr>
            <a:r>
              <a:rPr lang="ru-RU" dirty="0" smtClean="0"/>
              <a:t>диагностическая;</a:t>
            </a:r>
          </a:p>
          <a:p>
            <a:pPr>
              <a:buFontTx/>
              <a:buChar char="-"/>
            </a:pPr>
            <a:r>
              <a:rPr lang="ru-RU" dirty="0" smtClean="0"/>
              <a:t>содержательная;</a:t>
            </a:r>
          </a:p>
          <a:p>
            <a:pPr>
              <a:buFontTx/>
              <a:buChar char="-"/>
            </a:pPr>
            <a:r>
              <a:rPr lang="ru-RU" dirty="0" smtClean="0"/>
              <a:t>рейтинговая.</a:t>
            </a:r>
          </a:p>
          <a:p>
            <a:pPr>
              <a:buFontTx/>
              <a:buChar char="-"/>
            </a:pPr>
            <a:endParaRPr lang="uk-U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 «</a:t>
            </a:r>
            <a:r>
              <a:rPr lang="ru-RU" dirty="0" err="1" smtClean="0"/>
              <a:t>Портфолио</a:t>
            </a:r>
            <a:r>
              <a:rPr lang="ru-RU" dirty="0" smtClean="0"/>
              <a:t> педагога»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– досье успехов, в котором </a:t>
            </a:r>
            <a:r>
              <a:rPr lang="ru-RU" dirty="0" smtClean="0"/>
              <a:t> </a:t>
            </a:r>
            <a:r>
              <a:rPr lang="ru-RU" dirty="0" smtClean="0"/>
              <a:t>отражаются </a:t>
            </a:r>
            <a:r>
              <a:rPr lang="ru-RU" dirty="0" err="1" smtClean="0"/>
              <a:t>све</a:t>
            </a:r>
            <a:r>
              <a:rPr lang="ru-RU" dirty="0" smtClean="0"/>
              <a:t> радостное, интересное и достойное и того, что происходит в жизни педагога.</a:t>
            </a:r>
          </a:p>
          <a:p>
            <a:r>
              <a:rPr lang="ru-RU" dirty="0" err="1" smtClean="0"/>
              <a:t>Партфолио</a:t>
            </a:r>
            <a:r>
              <a:rPr lang="ru-RU" dirty="0" smtClean="0"/>
              <a:t> позволяет учитывать результаты, достигнутые педагогом в разнообразных видах деятельности (воспитательной, учебной, творческой, социальной, коммуникативной),  и является альтернативной формой оценки профессионализма и </a:t>
            </a:r>
            <a:r>
              <a:rPr lang="ru-RU" dirty="0" err="1" smtClean="0"/>
              <a:t>результатитивности</a:t>
            </a:r>
            <a:r>
              <a:rPr lang="ru-RU" dirty="0" smtClean="0"/>
              <a:t> работы педагога.</a:t>
            </a:r>
            <a:endParaRPr lang="uk-U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технология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Строится как  целостное образование, охватывающее определенную часть учебного процесса и </a:t>
            </a:r>
            <a:r>
              <a:rPr lang="ru-RU" dirty="0" err="1" smtClean="0"/>
              <a:t>обьединенное</a:t>
            </a:r>
            <a:r>
              <a:rPr lang="ru-RU" dirty="0" smtClean="0"/>
              <a:t> общим содержанием, сюжетом и персонажем.</a:t>
            </a:r>
          </a:p>
          <a:p>
            <a:pPr>
              <a:buNone/>
            </a:pPr>
            <a:r>
              <a:rPr lang="ru-RU" b="1" i="1" dirty="0" smtClean="0"/>
              <a:t>Главная цель игровой технологии </a:t>
            </a:r>
            <a:r>
              <a:rPr lang="ru-RU" dirty="0" smtClean="0"/>
              <a:t>– создание полноценной мотивационной основы для формирования навыков и умений деятельности в зависимости от условий функционирования дошкольного учреждения уровня развития детей.</a:t>
            </a:r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236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Ее </a:t>
            </a:r>
            <a:r>
              <a:rPr lang="ru-RU" b="1" i="1" dirty="0" smtClean="0"/>
              <a:t>задачи:</a:t>
            </a:r>
          </a:p>
          <a:p>
            <a:r>
              <a:rPr lang="ru-RU" dirty="0" smtClean="0"/>
              <a:t>- достигнуть высокого уровня мотивации, осознанной потребности в  усвоения знаний и умений за счет  собственной активности ребенка;</a:t>
            </a:r>
          </a:p>
          <a:p>
            <a:r>
              <a:rPr lang="ru-RU" dirty="0" smtClean="0"/>
              <a:t>- подобрать средства, активизирующие деятельность детей  и повышающие ее результативность.</a:t>
            </a:r>
          </a:p>
          <a:p>
            <a:pPr>
              <a:buNone/>
            </a:pPr>
            <a:r>
              <a:rPr lang="ru-RU" b="1" i="1" dirty="0" smtClean="0"/>
              <a:t>Значение игровой технологии </a:t>
            </a:r>
            <a:r>
              <a:rPr lang="ru-RU" dirty="0" smtClean="0"/>
              <a:t>не в том, что она является развлечением и отдыхом , а в том, что при правильном руководстве становится: способом обучения, деятельностью для реализации творчества, методом терапии, первым шагом для социализации  ребенка в обществе.</a:t>
            </a:r>
          </a:p>
          <a:p>
            <a:pPr>
              <a:buNone/>
            </a:pPr>
            <a:r>
              <a:rPr lang="ru-RU" b="1" i="1" dirty="0" smtClean="0"/>
              <a:t>Главный компонент игровой технологии</a:t>
            </a:r>
            <a:r>
              <a:rPr lang="ru-RU" dirty="0" smtClean="0"/>
              <a:t> – непосредственное систематическое общение педагога и детей.</a:t>
            </a:r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ТРИЗ  в ДОУ  по ФГОС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/>
              <a:t>ТРИЗ</a:t>
            </a:r>
            <a:r>
              <a:rPr lang="ru-RU" dirty="0" smtClean="0"/>
              <a:t> ( теория решения изобретательных задач) – создана ученым изобретателем </a:t>
            </a:r>
            <a:r>
              <a:rPr lang="ru-RU" dirty="0" err="1" smtClean="0"/>
              <a:t>Т.С.Альтшуллером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i="1" dirty="0" smtClean="0"/>
              <a:t>Исходным положением </a:t>
            </a:r>
            <a:r>
              <a:rPr lang="ru-RU" dirty="0" smtClean="0"/>
              <a:t>данной технологии по отношению к дошкольнику в ДОУ является принцип </a:t>
            </a:r>
            <a:r>
              <a:rPr lang="ru-RU" dirty="0" err="1" smtClean="0"/>
              <a:t>природосообразности</a:t>
            </a:r>
            <a:r>
              <a:rPr lang="ru-RU" dirty="0" smtClean="0"/>
              <a:t> обучения.</a:t>
            </a:r>
          </a:p>
          <a:p>
            <a:pPr>
              <a:buNone/>
            </a:pPr>
            <a:r>
              <a:rPr lang="ru-RU" b="1" i="1" dirty="0" smtClean="0"/>
              <a:t>Целью</a:t>
            </a:r>
            <a:r>
              <a:rPr lang="ru-RU" dirty="0" smtClean="0"/>
              <a:t> использования  данной технологии в ДОУ является развитие, с одной стороны, таких качеств мышления, как гибкость, подвижность, системность, деликатность, с другой – поисковой активности, стремления к новизне, речи и творческого воображения.</a:t>
            </a:r>
            <a:endParaRPr lang="uk-U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</a:t>
            </a:r>
            <a:r>
              <a:rPr lang="ru-RU" dirty="0" smtClean="0"/>
              <a:t>немотехника – 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искусство запоминания  путем преобразования  искусственных ассоциаций  при помощи системы методов и приемов, обеспечивающих эффективное запоминание, сохранение и воспроизведение информации, цель которой  развитие не только памяти различных видов (зрительной, слуховой, двигательной и тактильной), но и мышления, внимания и воображения.</a:t>
            </a:r>
            <a:endParaRPr lang="uk-U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Важнейшие принципы мнемотехники: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основе развития памяти лежат два основных фактора – воображение и ассоциация.</a:t>
            </a:r>
          </a:p>
          <a:p>
            <a:pPr>
              <a:buNone/>
            </a:pPr>
            <a:r>
              <a:rPr lang="ru-RU" dirty="0" smtClean="0"/>
              <a:t>Ассоциация – это мысленная связь  между двумя образами.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Основные приемы: </a:t>
            </a:r>
          </a:p>
          <a:p>
            <a:pPr>
              <a:buFontTx/>
              <a:buChar char="-"/>
            </a:pPr>
            <a:r>
              <a:rPr lang="ru-RU" dirty="0" err="1" smtClean="0"/>
              <a:t>рифмизация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r>
              <a:rPr lang="ru-RU" dirty="0" smtClean="0"/>
              <a:t>-образование смысловых фраз  и начальных букв запоминаемой информации;</a:t>
            </a:r>
          </a:p>
          <a:p>
            <a:pPr>
              <a:buFontTx/>
              <a:buChar char="-"/>
            </a:pPr>
            <a:r>
              <a:rPr lang="ru-RU" dirty="0" smtClean="0"/>
              <a:t>-закономерности;</a:t>
            </a:r>
          </a:p>
          <a:p>
            <a:pPr>
              <a:buFontTx/>
              <a:buChar char="-"/>
            </a:pPr>
            <a:r>
              <a:rPr lang="ru-RU" dirty="0" smtClean="0"/>
              <a:t>-</a:t>
            </a:r>
            <a:r>
              <a:rPr lang="ru-RU" smtClean="0"/>
              <a:t>знакомые числа</a:t>
            </a:r>
            <a:endParaRPr lang="uk-U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err="1" smtClean="0"/>
              <a:t>Педагогическая</a:t>
            </a:r>
            <a:r>
              <a:rPr lang="uk-UA" dirty="0" smtClean="0"/>
              <a:t> </a:t>
            </a:r>
            <a:r>
              <a:rPr lang="uk-UA" dirty="0" err="1" smtClean="0"/>
              <a:t>технология</a:t>
            </a:r>
            <a:r>
              <a:rPr lang="uk-UA" dirty="0" smtClean="0"/>
              <a:t>  - </a:t>
            </a:r>
            <a:r>
              <a:rPr lang="ru-RU" dirty="0" smtClean="0"/>
              <a:t>это: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Системный метод создания, применения и определения всего процесса преподавания и усвоения знаний с учетом технических и человеческих ресурсов и их взаимодействия, ставящий своей задачей оптимизацию форм образования (ЮНЕСКО).</a:t>
            </a:r>
          </a:p>
          <a:p>
            <a:pPr>
              <a:buNone/>
            </a:pPr>
            <a:r>
              <a:rPr lang="ru-RU" dirty="0" smtClean="0"/>
              <a:t>-  Совокупность психолого-педагогических установок, определяющих специальный набор и </a:t>
            </a:r>
            <a:r>
              <a:rPr lang="ru-RU" dirty="0" err="1" smtClean="0"/>
              <a:t>компановку</a:t>
            </a:r>
            <a:r>
              <a:rPr lang="ru-RU" dirty="0" smtClean="0"/>
              <a:t> форм, методов, способов, приемов обучения, воспитательных средств; она есть организационно-методический инструментарий педагогического процесса  (Б.Т. Лихачев).</a:t>
            </a:r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КРИТЕРИИ ТЕХНОЛОГИЧНОСТИ ПО Г.К.СЕЛИВКО: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</a:t>
            </a:r>
            <a:r>
              <a:rPr lang="ru-RU" b="1" i="1" dirty="0" smtClean="0"/>
              <a:t>Концептуальность</a:t>
            </a:r>
            <a:r>
              <a:rPr lang="ru-RU" dirty="0" smtClean="0"/>
              <a:t> – каждая из технологий основана на одной или нескольких теориях (философских, педагогических или психологических);</a:t>
            </a:r>
          </a:p>
          <a:p>
            <a:pPr>
              <a:buNone/>
            </a:pPr>
            <a:r>
              <a:rPr lang="ru-RU" dirty="0" smtClean="0"/>
              <a:t>2.</a:t>
            </a:r>
            <a:r>
              <a:rPr lang="ru-RU" b="1" i="1" dirty="0" smtClean="0"/>
              <a:t>Системность</a:t>
            </a:r>
            <a:r>
              <a:rPr lang="ru-RU" dirty="0" smtClean="0"/>
              <a:t> , которая характеризуется логикой построения, взаимосвязью элементов, завершенностью и структурированностью материала и деятельности;</a:t>
            </a:r>
          </a:p>
          <a:p>
            <a:pPr>
              <a:buNone/>
            </a:pPr>
            <a:r>
              <a:rPr lang="ru-RU" dirty="0" smtClean="0"/>
              <a:t>3.У</a:t>
            </a:r>
            <a:r>
              <a:rPr lang="ru-RU" b="1" i="1" dirty="0" smtClean="0"/>
              <a:t>правляемость </a:t>
            </a:r>
            <a:r>
              <a:rPr lang="ru-RU" dirty="0" smtClean="0"/>
              <a:t>–возможность эффективного управления учебно-познавательной деятельностью учащихся за счет постановки целей;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4.Эффективность. Она предполагает достижение запланированного результата с оптимальными затратами средств и времени на обучение;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err="1" smtClean="0"/>
              <a:t>Воспроизводимость</a:t>
            </a:r>
            <a:r>
              <a:rPr lang="ru-RU" dirty="0" smtClean="0"/>
              <a:t> – возможность тиражирования, передачи и заимствования технологии другими педагогами.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числу современных образовательных технологий ДОУ можно отнести: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50006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 технологии интерактивного обучения;</a:t>
            </a:r>
          </a:p>
          <a:p>
            <a:r>
              <a:rPr lang="ru-RU" dirty="0" smtClean="0"/>
              <a:t>- сами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технологии;</a:t>
            </a:r>
          </a:p>
          <a:p>
            <a:r>
              <a:rPr lang="ru-RU" dirty="0" smtClean="0"/>
              <a:t>- технологии проектной деятельности;</a:t>
            </a:r>
          </a:p>
          <a:p>
            <a:r>
              <a:rPr lang="ru-RU" dirty="0" smtClean="0"/>
              <a:t>- технология исследовательской деятельности;</a:t>
            </a:r>
          </a:p>
          <a:p>
            <a:r>
              <a:rPr lang="ru-RU" dirty="0" smtClean="0"/>
              <a:t>-информационно-коммуникативные технологии;</a:t>
            </a:r>
          </a:p>
          <a:p>
            <a:r>
              <a:rPr lang="ru-RU" dirty="0" smtClean="0"/>
              <a:t>-личностно-ориентированные технологии;</a:t>
            </a:r>
          </a:p>
          <a:p>
            <a:r>
              <a:rPr lang="ru-RU" dirty="0" smtClean="0"/>
              <a:t>- технология </a:t>
            </a:r>
            <a:r>
              <a:rPr lang="ru-RU" dirty="0" err="1" smtClean="0"/>
              <a:t>партфолио</a:t>
            </a:r>
            <a:r>
              <a:rPr lang="ru-RU" dirty="0" smtClean="0"/>
              <a:t> дошкольника и воспитателя;</a:t>
            </a:r>
          </a:p>
          <a:p>
            <a:r>
              <a:rPr lang="ru-RU" dirty="0" smtClean="0"/>
              <a:t>- игровая технология;</a:t>
            </a:r>
          </a:p>
          <a:p>
            <a:r>
              <a:rPr lang="ru-RU" dirty="0" smtClean="0"/>
              <a:t>-мнемотехника.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Технология интерактивного обучения</a:t>
            </a:r>
            <a:br>
              <a:rPr lang="ru-RU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 Направлена на организацию комфортных условий воспитания  и развития детей, в которых активно реализуются взаимодействие, </a:t>
            </a:r>
            <a:r>
              <a:rPr lang="ru-RU" dirty="0" err="1" smtClean="0"/>
              <a:t>взаиморазвитие</a:t>
            </a:r>
            <a:r>
              <a:rPr lang="ru-RU" dirty="0" smtClean="0"/>
              <a:t> и </a:t>
            </a:r>
            <a:r>
              <a:rPr lang="ru-RU" dirty="0" err="1" smtClean="0"/>
              <a:t>взаимообогощение</a:t>
            </a:r>
            <a:r>
              <a:rPr lang="ru-RU" dirty="0" smtClean="0"/>
              <a:t>.  Учат умению обмениваться опытом и взаимодействовать в группах, развивают коммуникацию, воспитывают толерантность, способствуют формированию социальной позиции в дальнейшем (мозговой штурм, работа в малых парах, ролевая (деловая)игра. Броуновское движение, карусель, аквариум…)</a:t>
            </a: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Целью </a:t>
            </a:r>
            <a:r>
              <a:rPr lang="ru-RU" dirty="0" smtClean="0"/>
              <a:t> </a:t>
            </a:r>
            <a:r>
              <a:rPr lang="ru-RU" dirty="0" smtClean="0"/>
              <a:t>является обеспечение ребенку возможности сохранения здоровья, формирование у него необходимых знаний, умений, навыков по здоровому образу жизни.</a:t>
            </a:r>
          </a:p>
          <a:p>
            <a:pPr>
              <a:buNone/>
            </a:pPr>
            <a:r>
              <a:rPr lang="ru-RU" dirty="0" smtClean="0"/>
              <a:t>Включают  все аспекты воздействия педагога на здоровье ребенка на разных уровнях – информационном, психологическом, биоэнергетическом.</a:t>
            </a:r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Выделяют (применительно к ДОУ) следующую классификацию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0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медико-профилактические;</a:t>
            </a:r>
          </a:p>
          <a:p>
            <a:r>
              <a:rPr lang="ru-RU" dirty="0" smtClean="0"/>
              <a:t>- физкультурно-оздоровительные;</a:t>
            </a:r>
          </a:p>
          <a:p>
            <a:r>
              <a:rPr lang="ru-RU" dirty="0" smtClean="0"/>
              <a:t>-обеспечения социально-психологического благополучия ребенка;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здоровьесбережения</a:t>
            </a:r>
            <a:r>
              <a:rPr lang="ru-RU" dirty="0" smtClean="0"/>
              <a:t> и </a:t>
            </a:r>
            <a:r>
              <a:rPr lang="ru-RU" dirty="0" err="1" smtClean="0"/>
              <a:t>здоровьеобогащение</a:t>
            </a:r>
            <a:r>
              <a:rPr lang="ru-RU" dirty="0" smtClean="0"/>
              <a:t> педагогов;</a:t>
            </a:r>
          </a:p>
          <a:p>
            <a:r>
              <a:rPr lang="ru-RU" dirty="0" smtClean="0"/>
              <a:t>- образовательные;</a:t>
            </a:r>
          </a:p>
          <a:p>
            <a:r>
              <a:rPr lang="ru-RU" dirty="0" smtClean="0"/>
              <a:t>-обучения здоровому образу жизни;</a:t>
            </a:r>
          </a:p>
          <a:p>
            <a:r>
              <a:rPr lang="ru-RU" dirty="0" smtClean="0"/>
              <a:t>-педагогическая технология активной сенсорной среды.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проектной деятельности.</a:t>
            </a:r>
            <a:br>
              <a:rPr lang="ru-RU" dirty="0" smtClean="0"/>
            </a:br>
            <a:r>
              <a:rPr lang="ru-RU" dirty="0" smtClean="0"/>
              <a:t>Преимущества и недостатки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Преимущества:</a:t>
            </a:r>
          </a:p>
          <a:p>
            <a:r>
              <a:rPr lang="ru-RU" dirty="0" smtClean="0"/>
              <a:t>-является одним из методов развивающего обучения;</a:t>
            </a:r>
          </a:p>
          <a:p>
            <a:r>
              <a:rPr lang="ru-RU" dirty="0" smtClean="0"/>
              <a:t>- повышает качество образовательного процесса;</a:t>
            </a:r>
          </a:p>
          <a:p>
            <a:r>
              <a:rPr lang="ru-RU" dirty="0" smtClean="0"/>
              <a:t>- служит развитию критического и творческого мышления;</a:t>
            </a:r>
          </a:p>
          <a:p>
            <a:r>
              <a:rPr lang="ru-RU" dirty="0" smtClean="0"/>
              <a:t>-способствует повышению компетентности педагогов.</a:t>
            </a:r>
          </a:p>
          <a:p>
            <a:pPr>
              <a:buNone/>
            </a:pPr>
            <a:r>
              <a:rPr lang="ru-RU" b="1" i="1" dirty="0" smtClean="0"/>
              <a:t>Недостатки:</a:t>
            </a:r>
          </a:p>
          <a:p>
            <a:pPr>
              <a:buNone/>
            </a:pPr>
            <a:r>
              <a:rPr lang="ru-RU" dirty="0" smtClean="0"/>
              <a:t>- Недостаточный уровень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 воспитанников умений исследовательской деятельности; </a:t>
            </a:r>
            <a:endParaRPr lang="uk-U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</TotalTime>
  <Words>981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Презентация  на тему:</vt:lpstr>
      <vt:lpstr>Педагогическая технология  - это:</vt:lpstr>
      <vt:lpstr>КРИТЕРИИ ТЕХНОЛОГИЧНОСТИ ПО Г.К.СЕЛИВКО:</vt:lpstr>
      <vt:lpstr>Слайд 4</vt:lpstr>
      <vt:lpstr>К числу современных образовательных технологий ДОУ можно отнести: </vt:lpstr>
      <vt:lpstr>1. Технология интерактивного обучения </vt:lpstr>
      <vt:lpstr>Здоровьесберегающие технологии</vt:lpstr>
      <vt:lpstr>Выделяют (применительно к ДОУ) следующую классификацию здоровьесберегающих технологий:</vt:lpstr>
      <vt:lpstr>Технология проектной деятельности. Преимущества и недостатки</vt:lpstr>
      <vt:lpstr>Технология исследовательской деятельности. </vt:lpstr>
      <vt:lpstr>Информационно-коммуникационные технологии (ИКТ) </vt:lpstr>
      <vt:lpstr>Личностно-ориентированная технология. </vt:lpstr>
      <vt:lpstr>Технология портфолио дошкольника. </vt:lpstr>
      <vt:lpstr>Технология  «Портфолио педагога»</vt:lpstr>
      <vt:lpstr>Игровая технология</vt:lpstr>
      <vt:lpstr>Слайд 16</vt:lpstr>
      <vt:lpstr>Технология ТРИЗ  в ДОУ  по ФГОС</vt:lpstr>
      <vt:lpstr>Мнемотехника –  </vt:lpstr>
      <vt:lpstr>Важнейшие принципы мнемотехники: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на тему:</dc:title>
  <dc:creator>Людмила</dc:creator>
  <cp:lastModifiedBy>Людмила</cp:lastModifiedBy>
  <cp:revision>13</cp:revision>
  <dcterms:created xsi:type="dcterms:W3CDTF">2023-01-02T22:23:32Z</dcterms:created>
  <dcterms:modified xsi:type="dcterms:W3CDTF">2023-01-03T00:27:53Z</dcterms:modified>
</cp:coreProperties>
</file>