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285992"/>
            <a:ext cx="7406640" cy="1752600"/>
          </a:xfrm>
        </p:spPr>
        <p:txBody>
          <a:bodyPr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Налогообложение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коммерческих организаций</a:t>
            </a:r>
          </a:p>
          <a:p>
            <a:endParaRPr lang="ru-RU" dirty="0"/>
          </a:p>
        </p:txBody>
      </p:sp>
      <p:pic>
        <p:nvPicPr>
          <p:cNvPr id="1026" name="Picture 2" descr="Новые правила налоговой игры: итоги первого полугодия 2021-го - новости  Право.р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4127886"/>
            <a:ext cx="3381371" cy="24443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Налоговая система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214414" y="1928802"/>
            <a:ext cx="685801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совокупность взаимосвязанных налогов, взимаемых в стране, форм и методов налогообложения, а также налоговых органов.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налог png | PNGWing"/>
          <p:cNvPicPr>
            <a:picLocks noChangeAspect="1" noChangeArrowheads="1"/>
          </p:cNvPicPr>
          <p:nvPr/>
        </p:nvPicPr>
        <p:blipFill>
          <a:blip r:embed="rId2"/>
          <a:srcRect l="4167" t="12500" r="-2084" b="12499"/>
          <a:stretch>
            <a:fillRect/>
          </a:stretch>
        </p:blipFill>
        <p:spPr bwMode="auto">
          <a:xfrm>
            <a:off x="6072198" y="4500570"/>
            <a:ext cx="2891255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0005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Виды налогов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47. Виды налогов. Право. 10–11 класс. Базовый и углублённый уровн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643182"/>
            <a:ext cx="7134206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Налоговые органы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 t="13672"/>
          <a:stretch>
            <a:fillRect/>
          </a:stretch>
        </p:blipFill>
        <p:spPr bwMode="auto">
          <a:xfrm>
            <a:off x="1071538" y="1785950"/>
            <a:ext cx="8072462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 t="11719" r="3916" b="6250"/>
          <a:stretch>
            <a:fillRect/>
          </a:stretch>
        </p:blipFill>
        <p:spPr bwMode="auto">
          <a:xfrm>
            <a:off x="977776" y="1071546"/>
            <a:ext cx="8166224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к планируют проводить налоговые проверки | NORMA.UZ"/>
          <p:cNvPicPr>
            <a:picLocks noChangeAspect="1" noChangeArrowheads="1"/>
          </p:cNvPicPr>
          <p:nvPr/>
        </p:nvPicPr>
        <p:blipFill>
          <a:blip r:embed="rId2"/>
          <a:srcRect l="8871" t="4870" r="7257" b="2670"/>
          <a:stretch>
            <a:fillRect/>
          </a:stretch>
        </p:blipFill>
        <p:spPr bwMode="auto">
          <a:xfrm>
            <a:off x="1357290" y="1142984"/>
            <a:ext cx="7429552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000108"/>
            <a:ext cx="779071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hernysheva.vlada на Фламп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152657"/>
            <a:ext cx="3529007" cy="47053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785794"/>
            <a:ext cx="7498080" cy="151160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Налоговое законодательство РФ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Книга Налоговый кодекс Российской Федерации. Части первая и вторая: текст с  посл. изм. и доп. на 1 февраля 2021 г. | ISBN 9785041185473 | Купить книгу  онлай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5792" y="2714620"/>
            <a:ext cx="2451326" cy="39227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НАЛОГ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1571612"/>
            <a:ext cx="56436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обязательный, индивидуально безвозмездный платеж, взимаемый с организаций и физических лиц в форме денежных средств в целях финансового обеспечения деятельности государства и (или) муниципальных образований.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налог png | PNGWing"/>
          <p:cNvPicPr>
            <a:picLocks noChangeAspect="1" noChangeArrowheads="1"/>
          </p:cNvPicPr>
          <p:nvPr/>
        </p:nvPicPr>
        <p:blipFill>
          <a:blip r:embed="rId2"/>
          <a:srcRect l="4167" t="12500" r="-2084" b="12499"/>
          <a:stretch>
            <a:fillRect/>
          </a:stretch>
        </p:blipFill>
        <p:spPr bwMode="auto">
          <a:xfrm>
            <a:off x="5572132" y="4071942"/>
            <a:ext cx="3357586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СБОР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1500174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обязательный взнос, взимаемый с организаций и физических лиц, уплата которого является одним из условий совершения в отношении плательщиков сборов государственными органами, органами местного самоуправления, иными уполномоченными органами и должностными лицами юридически значимых действий, включая предоставление определенных прав или выдачу разрешений (лицензий), либо уплата которого обусловлена осуществлением в пределах территории, на которой введен сбор, отдельных видов предпринимательской деятельности.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налог png | PNGWing"/>
          <p:cNvPicPr>
            <a:picLocks noChangeAspect="1" noChangeArrowheads="1"/>
          </p:cNvPicPr>
          <p:nvPr/>
        </p:nvPicPr>
        <p:blipFill>
          <a:blip r:embed="rId2"/>
          <a:srcRect l="4167" t="12500" r="-2084" b="12499"/>
          <a:stretch>
            <a:fillRect/>
          </a:stretch>
        </p:blipFill>
        <p:spPr bwMode="auto">
          <a:xfrm>
            <a:off x="5929322" y="2857496"/>
            <a:ext cx="2891255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Страховые взносы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1357298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обязательные платежи на обязательное пенсионное страхование, обязательное социальное страхование на случай временной нетрудоспособности и в связи с материнством, на обязательное медицинское страхование, взимаемые с организаций и физических лиц в целях финансового обеспечения реализации прав застрахованных лиц на получение страхового обеспечения по соответствующему виду обязательного социального страхования.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налог png | PNGWing"/>
          <p:cNvPicPr>
            <a:picLocks noChangeAspect="1" noChangeArrowheads="1"/>
          </p:cNvPicPr>
          <p:nvPr/>
        </p:nvPicPr>
        <p:blipFill>
          <a:blip r:embed="rId2"/>
          <a:srcRect l="4167" t="12500" r="-2084" b="12499"/>
          <a:stretch>
            <a:fillRect/>
          </a:stretch>
        </p:blipFill>
        <p:spPr bwMode="auto">
          <a:xfrm>
            <a:off x="6072198" y="4500570"/>
            <a:ext cx="2891255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3688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 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Личный кабинет налогоплательщика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Личный кабинет налогоплательщика для физического лица - Объявления -  Новости - Молодежное муниципальное образова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2592" y="2214554"/>
            <a:ext cx="7334250" cy="3143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Элементы налогов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Обязательные и дополнительные элементы налогов и сборов - Налоговое право.  Общая час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714488"/>
            <a:ext cx="6786610" cy="4243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Функции налогов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Функции налогов - Налоги и налогообло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928802"/>
            <a:ext cx="7066786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Способы уплаты налогов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Налоговая система Эстонии - презентация онлайн"/>
          <p:cNvPicPr>
            <a:picLocks noChangeAspect="1" noChangeArrowheads="1"/>
          </p:cNvPicPr>
          <p:nvPr/>
        </p:nvPicPr>
        <p:blipFill>
          <a:blip r:embed="rId2"/>
          <a:srcRect l="1009" b="20556"/>
          <a:stretch>
            <a:fillRect/>
          </a:stretch>
        </p:blipFill>
        <p:spPr bwMode="auto">
          <a:xfrm>
            <a:off x="1500166" y="1357298"/>
            <a:ext cx="7011666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176</TotalTime>
  <Words>191</Words>
  <PresentationFormat>Экран (4:3)</PresentationFormat>
  <Paragraphs>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Слайд 1</vt:lpstr>
      <vt:lpstr>Налоговое законодательство РФ</vt:lpstr>
      <vt:lpstr>НАЛОГ</vt:lpstr>
      <vt:lpstr>СБОР</vt:lpstr>
      <vt:lpstr>Страховые взносы</vt:lpstr>
      <vt:lpstr> Личный кабинет налогоплательщика </vt:lpstr>
      <vt:lpstr>Элементы налогов</vt:lpstr>
      <vt:lpstr>Функции налогов</vt:lpstr>
      <vt:lpstr>Способы уплаты налогов</vt:lpstr>
      <vt:lpstr>Налоговая система</vt:lpstr>
      <vt:lpstr>Виды налогов</vt:lpstr>
      <vt:lpstr>Налоговые органы</vt:lpstr>
      <vt:lpstr>Слайд 13</vt:lpstr>
      <vt:lpstr>Слайд 14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Дополнительная профессиональная программа профессиональной переподготовки</dc:title>
  <dc:creator>User</dc:creator>
  <cp:lastModifiedBy>User</cp:lastModifiedBy>
  <cp:revision>28</cp:revision>
  <dcterms:created xsi:type="dcterms:W3CDTF">2021-09-08T21:11:34Z</dcterms:created>
  <dcterms:modified xsi:type="dcterms:W3CDTF">2023-01-18T22:46:51Z</dcterms:modified>
</cp:coreProperties>
</file>