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1" d="100"/>
          <a:sy n="81" d="100"/>
        </p:scale>
        <p:origin x="-1068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9.svg"/><Relationship Id="rId1" Type="http://schemas.openxmlformats.org/officeDocument/2006/relationships/image" Target="../media/image6.png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9.svg"/><Relationship Id="rId1" Type="http://schemas.openxmlformats.org/officeDocument/2006/relationships/image" Target="../media/image6.png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23A86C-CECD-49DE-AE8E-5E16FA631CB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93A1A014-877D-415D-BD2C-AD9DB991E10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</a:t>
          </a:r>
          <a:r>
            <a:rPr lang="ru-RU" sz="2000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эстетического воспитания дошкольников включает в себя изучение элементов теории эстетики; систематическое общение с художественной культурой; организованное участие в художественном творчестве.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9822CF-0674-49B4-9535-1AB1F29BD92E}" type="parTrans" cxnId="{0A7A5324-2349-44FA-BA12-7B031996FB64}">
      <dgm:prSet/>
      <dgm:spPr/>
      <dgm:t>
        <a:bodyPr/>
        <a:lstStyle/>
        <a:p>
          <a:endParaRPr lang="en-US"/>
        </a:p>
      </dgm:t>
    </dgm:pt>
    <dgm:pt modelId="{13A27F54-89BE-44DD-AC22-A9AD943F809B}" type="sibTrans" cxnId="{0A7A5324-2349-44FA-BA12-7B031996FB64}">
      <dgm:prSet/>
      <dgm:spPr/>
      <dgm:t>
        <a:bodyPr/>
        <a:lstStyle/>
        <a:p>
          <a:endParaRPr lang="en-US"/>
        </a:p>
      </dgm:t>
    </dgm:pt>
    <dgm:pt modelId="{8C76CDB1-054A-43EE-BFCC-B622F04C6EC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Цель обучения</a:t>
          </a:r>
          <a:r>
            <a:rPr lang="ru-RU" sz="2000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навыками художественной деятельности заключается в том, чтобы дать детям знания и навыки в пении, рисовании, чтении стихов и т.д., а также в том, чтобы вызвать в них интерес и желание самостоятельной творческой деятельности.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3073B6-7896-4AFC-9C28-A4E4414080D0}" type="parTrans" cxnId="{85BCE202-CBC7-4890-A522-D9E1DDCA0CDF}">
      <dgm:prSet/>
      <dgm:spPr/>
      <dgm:t>
        <a:bodyPr/>
        <a:lstStyle/>
        <a:p>
          <a:endParaRPr lang="en-US"/>
        </a:p>
      </dgm:t>
    </dgm:pt>
    <dgm:pt modelId="{65F0C50B-B039-4D4E-8FA4-7A166E911014}" type="sibTrans" cxnId="{85BCE202-CBC7-4890-A522-D9E1DDCA0CDF}">
      <dgm:prSet/>
      <dgm:spPr/>
      <dgm:t>
        <a:bodyPr/>
        <a:lstStyle/>
        <a:p>
          <a:endParaRPr lang="en-US"/>
        </a:p>
      </dgm:t>
    </dgm:pt>
    <dgm:pt modelId="{A64B9934-C661-4793-8ABE-F142657504A2}" type="pres">
      <dgm:prSet presAssocID="{DA23A86C-CECD-49DE-AE8E-5E16FA631CB4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1CF928-8AD7-4E16-8245-2A1AD86D4C24}" type="pres">
      <dgm:prSet presAssocID="{93A1A014-877D-415D-BD2C-AD9DB991E107}" presName="compNode" presStyleCnt="0"/>
      <dgm:spPr/>
    </dgm:pt>
    <dgm:pt modelId="{568DACF5-4127-450E-A608-68286FD1DD8A}" type="pres">
      <dgm:prSet presAssocID="{93A1A014-877D-415D-BD2C-AD9DB991E107}" presName="bgRect" presStyleLbl="bgShp" presStyleIdx="0" presStyleCnt="2"/>
      <dgm:spPr/>
    </dgm:pt>
    <dgm:pt modelId="{F3689199-ADB3-4376-B718-7F42B8D93356}" type="pres">
      <dgm:prSet presAssocID="{93A1A014-877D-415D-BD2C-AD9DB991E107}" presName="iconRect" presStyleLbl="node1" presStyleIdx="0" presStyleCnt="2" custLinFactNeighborY="346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42870003-3008-4309-8B8B-7FDB56AAB960}" type="pres">
      <dgm:prSet presAssocID="{93A1A014-877D-415D-BD2C-AD9DB991E107}" presName="spaceRect" presStyleCnt="0"/>
      <dgm:spPr/>
    </dgm:pt>
    <dgm:pt modelId="{C5C62F3C-DA8D-44E7-9096-D1793306E4D9}" type="pres">
      <dgm:prSet presAssocID="{93A1A014-877D-415D-BD2C-AD9DB991E107}" presName="parTx" presStyleLbl="revTx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237D089-7283-4C05-808E-D94CB28E28AA}" type="pres">
      <dgm:prSet presAssocID="{13A27F54-89BE-44DD-AC22-A9AD943F809B}" presName="sibTrans" presStyleCnt="0"/>
      <dgm:spPr/>
    </dgm:pt>
    <dgm:pt modelId="{66C4F1E0-06FF-499F-BC17-99A9C5E738C6}" type="pres">
      <dgm:prSet presAssocID="{8C76CDB1-054A-43EE-BFCC-B622F04C6ECC}" presName="compNode" presStyleCnt="0"/>
      <dgm:spPr/>
    </dgm:pt>
    <dgm:pt modelId="{DDD5ABBC-B466-4841-888D-52F8F0840BC4}" type="pres">
      <dgm:prSet presAssocID="{8C76CDB1-054A-43EE-BFCC-B622F04C6ECC}" presName="bgRect" presStyleLbl="bgShp" presStyleIdx="1" presStyleCnt="2"/>
      <dgm:spPr/>
    </dgm:pt>
    <dgm:pt modelId="{38A1D9E5-353A-4990-ABD1-EE05689C557F}" type="pres">
      <dgm:prSet presAssocID="{8C76CDB1-054A-43EE-BFCC-B622F04C6ECC}" presName="iconRect" presStyleLbl="node1" presStyleIdx="1" presStyleCnt="2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В яблочко"/>
        </a:ext>
      </dgm:extLst>
    </dgm:pt>
    <dgm:pt modelId="{B72CACBD-52A5-4A1A-BFC8-82C98E519A6B}" type="pres">
      <dgm:prSet presAssocID="{8C76CDB1-054A-43EE-BFCC-B622F04C6ECC}" presName="spaceRect" presStyleCnt="0"/>
      <dgm:spPr/>
    </dgm:pt>
    <dgm:pt modelId="{8AEADB11-CC9C-42A0-B5C2-528D698E1EA2}" type="pres">
      <dgm:prSet presAssocID="{8C76CDB1-054A-43EE-BFCC-B622F04C6ECC}" presName="parTx" presStyleLbl="revTx" presStyleIdx="1" presStyleCnt="2" custScaleY="10180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A7A5324-2349-44FA-BA12-7B031996FB64}" srcId="{DA23A86C-CECD-49DE-AE8E-5E16FA631CB4}" destId="{93A1A014-877D-415D-BD2C-AD9DB991E107}" srcOrd="0" destOrd="0" parTransId="{2B9822CF-0674-49B4-9535-1AB1F29BD92E}" sibTransId="{13A27F54-89BE-44DD-AC22-A9AD943F809B}"/>
    <dgm:cxn modelId="{63F443DB-6FB3-4C3F-BC9D-F1CC25181443}" type="presOf" srcId="{93A1A014-877D-415D-BD2C-AD9DB991E107}" destId="{C5C62F3C-DA8D-44E7-9096-D1793306E4D9}" srcOrd="0" destOrd="0" presId="urn:microsoft.com/office/officeart/2018/2/layout/IconVerticalSolidList"/>
    <dgm:cxn modelId="{92F65944-A76A-4A4C-8019-5D6FC52F9C43}" type="presOf" srcId="{8C76CDB1-054A-43EE-BFCC-B622F04C6ECC}" destId="{8AEADB11-CC9C-42A0-B5C2-528D698E1EA2}" srcOrd="0" destOrd="0" presId="urn:microsoft.com/office/officeart/2018/2/layout/IconVerticalSolidList"/>
    <dgm:cxn modelId="{4505A3CB-F55D-4B00-A2A7-D2739DAE1E4C}" type="presOf" srcId="{DA23A86C-CECD-49DE-AE8E-5E16FA631CB4}" destId="{A64B9934-C661-4793-8ABE-F142657504A2}" srcOrd="0" destOrd="0" presId="urn:microsoft.com/office/officeart/2018/2/layout/IconVerticalSolidList"/>
    <dgm:cxn modelId="{85BCE202-CBC7-4890-A522-D9E1DDCA0CDF}" srcId="{DA23A86C-CECD-49DE-AE8E-5E16FA631CB4}" destId="{8C76CDB1-054A-43EE-BFCC-B622F04C6ECC}" srcOrd="1" destOrd="0" parTransId="{203073B6-7896-4AFC-9C28-A4E4414080D0}" sibTransId="{65F0C50B-B039-4D4E-8FA4-7A166E911014}"/>
    <dgm:cxn modelId="{2DF9AB2A-4947-4969-A6AA-FDF4646A6CF9}" type="presParOf" srcId="{A64B9934-C661-4793-8ABE-F142657504A2}" destId="{251CF928-8AD7-4E16-8245-2A1AD86D4C24}" srcOrd="0" destOrd="0" presId="urn:microsoft.com/office/officeart/2018/2/layout/IconVerticalSolidList"/>
    <dgm:cxn modelId="{2529B729-4772-43E1-A464-0AE74AA4BB2F}" type="presParOf" srcId="{251CF928-8AD7-4E16-8245-2A1AD86D4C24}" destId="{568DACF5-4127-450E-A608-68286FD1DD8A}" srcOrd="0" destOrd="0" presId="urn:microsoft.com/office/officeart/2018/2/layout/IconVerticalSolidList"/>
    <dgm:cxn modelId="{CFCCC8A7-9703-45B0-A4F0-A02568C21E35}" type="presParOf" srcId="{251CF928-8AD7-4E16-8245-2A1AD86D4C24}" destId="{F3689199-ADB3-4376-B718-7F42B8D93356}" srcOrd="1" destOrd="0" presId="urn:microsoft.com/office/officeart/2018/2/layout/IconVerticalSolidList"/>
    <dgm:cxn modelId="{D78F13D2-0834-4A9D-A55F-1397C5C866E4}" type="presParOf" srcId="{251CF928-8AD7-4E16-8245-2A1AD86D4C24}" destId="{42870003-3008-4309-8B8B-7FDB56AAB960}" srcOrd="2" destOrd="0" presId="urn:microsoft.com/office/officeart/2018/2/layout/IconVerticalSolidList"/>
    <dgm:cxn modelId="{74294CDC-49AF-40E4-AD6A-D42016975C6A}" type="presParOf" srcId="{251CF928-8AD7-4E16-8245-2A1AD86D4C24}" destId="{C5C62F3C-DA8D-44E7-9096-D1793306E4D9}" srcOrd="3" destOrd="0" presId="urn:microsoft.com/office/officeart/2018/2/layout/IconVerticalSolidList"/>
    <dgm:cxn modelId="{2C84DF60-778D-47BD-8B0A-B8E49D738668}" type="presParOf" srcId="{A64B9934-C661-4793-8ABE-F142657504A2}" destId="{A237D089-7283-4C05-808E-D94CB28E28AA}" srcOrd="1" destOrd="0" presId="urn:microsoft.com/office/officeart/2018/2/layout/IconVerticalSolidList"/>
    <dgm:cxn modelId="{14AF7995-F392-49C9-AFC2-C28DF782DCF8}" type="presParOf" srcId="{A64B9934-C661-4793-8ABE-F142657504A2}" destId="{66C4F1E0-06FF-499F-BC17-99A9C5E738C6}" srcOrd="2" destOrd="0" presId="urn:microsoft.com/office/officeart/2018/2/layout/IconVerticalSolidList"/>
    <dgm:cxn modelId="{9D168472-7A24-449E-9D70-299139064DBE}" type="presParOf" srcId="{66C4F1E0-06FF-499F-BC17-99A9C5E738C6}" destId="{DDD5ABBC-B466-4841-888D-52F8F0840BC4}" srcOrd="0" destOrd="0" presId="urn:microsoft.com/office/officeart/2018/2/layout/IconVerticalSolidList"/>
    <dgm:cxn modelId="{D6A5A1E7-1C46-44D6-A3FD-927EFDC74A8F}" type="presParOf" srcId="{66C4F1E0-06FF-499F-BC17-99A9C5E738C6}" destId="{38A1D9E5-353A-4990-ABD1-EE05689C557F}" srcOrd="1" destOrd="0" presId="urn:microsoft.com/office/officeart/2018/2/layout/IconVerticalSolidList"/>
    <dgm:cxn modelId="{4F0F0CFA-2CE0-426E-B42F-FA4E3A936770}" type="presParOf" srcId="{66C4F1E0-06FF-499F-BC17-99A9C5E738C6}" destId="{B72CACBD-52A5-4A1A-BFC8-82C98E519A6B}" srcOrd="2" destOrd="0" presId="urn:microsoft.com/office/officeart/2018/2/layout/IconVerticalSolidList"/>
    <dgm:cxn modelId="{1B80A5D2-17DF-4E8D-AC52-739C969B4371}" type="presParOf" srcId="{66C4F1E0-06FF-499F-BC17-99A9C5E738C6}" destId="{8AEADB11-CC9C-42A0-B5C2-528D698E1EA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827A8C-BB6F-484B-A230-8AF54AFF0690}" type="doc">
      <dgm:prSet loTypeId="urn:microsoft.com/office/officeart/2005/8/layout/hierarchy1" loCatId="hierarchy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8A56A6A9-26BA-4E0E-B47A-B26146211BD7}">
      <dgm:prSet custT="1"/>
      <dgm:spPr/>
      <dgm:t>
        <a:bodyPr/>
        <a:lstStyle/>
        <a:p>
          <a:pPr algn="ctr"/>
          <a:r>
            <a:rPr lang="ru-RU" sz="18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Первая группа задач </a:t>
          </a:r>
          <a:r>
            <a:rPr lang="ru-RU" sz="1800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направлена на формирование эстетического отношения детей к окружающему. Предусматривается следующее: развивать умение видеть и чувствовать красоту в природе, поступках, искусстве, понимать прекрасное; воспитывать художественный вкус, потребность в познании прекрасного.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214582-C56D-4A00-B76F-4FD933F6973A}" type="parTrans" cxnId="{75C49E82-66A4-407B-8185-EAF554D6D519}">
      <dgm:prSet/>
      <dgm:spPr/>
      <dgm:t>
        <a:bodyPr/>
        <a:lstStyle/>
        <a:p>
          <a:endParaRPr lang="en-US"/>
        </a:p>
      </dgm:t>
    </dgm:pt>
    <dgm:pt modelId="{713C88A9-C26A-4112-8006-7BF0328F66FF}" type="sibTrans" cxnId="{75C49E82-66A4-407B-8185-EAF554D6D519}">
      <dgm:prSet/>
      <dgm:spPr/>
      <dgm:t>
        <a:bodyPr/>
        <a:lstStyle/>
        <a:p>
          <a:endParaRPr lang="en-US"/>
        </a:p>
      </dgm:t>
    </dgm:pt>
    <dgm:pt modelId="{CE9096C7-8877-470F-9C84-61C8735A8FE0}">
      <dgm:prSet custT="1"/>
      <dgm:spPr/>
      <dgm:t>
        <a:bodyPr/>
        <a:lstStyle/>
        <a:p>
          <a:pPr algn="ctr"/>
          <a:r>
            <a:rPr lang="ru-RU" sz="20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Вторая группа задач </a:t>
          </a:r>
          <a:r>
            <a:rPr lang="ru-RU" sz="2000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направлена на формирование художественных умений в области разных искусств: обучение детей рисованию, лепке, конструированию; пению, движениям под музыку; развитие словесного творчества.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A95895-DB8F-4467-AE47-122D708E834F}" type="parTrans" cxnId="{41394419-E8C8-4D64-8D0C-D13DA104F092}">
      <dgm:prSet/>
      <dgm:spPr/>
      <dgm:t>
        <a:bodyPr/>
        <a:lstStyle/>
        <a:p>
          <a:endParaRPr lang="en-US"/>
        </a:p>
      </dgm:t>
    </dgm:pt>
    <dgm:pt modelId="{14F5909C-2EAA-47FB-BDEB-84F34C2A60C0}" type="sibTrans" cxnId="{41394419-E8C8-4D64-8D0C-D13DA104F092}">
      <dgm:prSet/>
      <dgm:spPr/>
      <dgm:t>
        <a:bodyPr/>
        <a:lstStyle/>
        <a:p>
          <a:endParaRPr lang="en-US"/>
        </a:p>
      </dgm:t>
    </dgm:pt>
    <dgm:pt modelId="{36306ADC-B357-4C87-98A7-B0F76F003704}" type="pres">
      <dgm:prSet presAssocID="{35827A8C-BB6F-484B-A230-8AF54AFF06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5BAD14-8166-43AE-B076-7BB6DC2864FD}" type="pres">
      <dgm:prSet presAssocID="{8A56A6A9-26BA-4E0E-B47A-B26146211BD7}" presName="hierRoot1" presStyleCnt="0"/>
      <dgm:spPr/>
    </dgm:pt>
    <dgm:pt modelId="{0E2985B8-32F7-4171-BEE1-225EEDF7EA67}" type="pres">
      <dgm:prSet presAssocID="{8A56A6A9-26BA-4E0E-B47A-B26146211BD7}" presName="composite" presStyleCnt="0"/>
      <dgm:spPr/>
    </dgm:pt>
    <dgm:pt modelId="{AEDFC007-945C-4610-AE8F-ED4A992CCCC7}" type="pres">
      <dgm:prSet presAssocID="{8A56A6A9-26BA-4E0E-B47A-B26146211BD7}" presName="background" presStyleLbl="node0" presStyleIdx="0" presStyleCnt="2"/>
      <dgm:spPr/>
    </dgm:pt>
    <dgm:pt modelId="{82D7D081-66B6-4F75-BA2C-6096351EB17B}" type="pres">
      <dgm:prSet presAssocID="{8A56A6A9-26BA-4E0E-B47A-B26146211BD7}" presName="text" presStyleLbl="fgAcc0" presStyleIdx="0" presStyleCnt="2" custLinFactNeighborX="-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A6C9C1-0EDD-4AE5-A778-2405165B2014}" type="pres">
      <dgm:prSet presAssocID="{8A56A6A9-26BA-4E0E-B47A-B26146211BD7}" presName="hierChild2" presStyleCnt="0"/>
      <dgm:spPr/>
    </dgm:pt>
    <dgm:pt modelId="{100A84C2-497A-4F75-A30E-9CCD2A497855}" type="pres">
      <dgm:prSet presAssocID="{CE9096C7-8877-470F-9C84-61C8735A8FE0}" presName="hierRoot1" presStyleCnt="0"/>
      <dgm:spPr/>
    </dgm:pt>
    <dgm:pt modelId="{6099CECE-9A3A-4DB9-B781-5DCFF865B279}" type="pres">
      <dgm:prSet presAssocID="{CE9096C7-8877-470F-9C84-61C8735A8FE0}" presName="composite" presStyleCnt="0"/>
      <dgm:spPr/>
    </dgm:pt>
    <dgm:pt modelId="{3D79848A-F073-4105-A582-63FECFAA4F54}" type="pres">
      <dgm:prSet presAssocID="{CE9096C7-8877-470F-9C84-61C8735A8FE0}" presName="background" presStyleLbl="node0" presStyleIdx="1" presStyleCnt="2"/>
      <dgm:spPr/>
    </dgm:pt>
    <dgm:pt modelId="{3B1D61A6-4EFD-422D-B1EC-5145DE60A7E6}" type="pres">
      <dgm:prSet presAssocID="{CE9096C7-8877-470F-9C84-61C8735A8FE0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13BDAF-EC54-4EFB-B574-D884BDA46108}" type="pres">
      <dgm:prSet presAssocID="{CE9096C7-8877-470F-9C84-61C8735A8FE0}" presName="hierChild2" presStyleCnt="0"/>
      <dgm:spPr/>
    </dgm:pt>
  </dgm:ptLst>
  <dgm:cxnLst>
    <dgm:cxn modelId="{17E0EC6B-33DC-4A0F-8902-7885925EE3EA}" type="presOf" srcId="{CE9096C7-8877-470F-9C84-61C8735A8FE0}" destId="{3B1D61A6-4EFD-422D-B1EC-5145DE60A7E6}" srcOrd="0" destOrd="0" presId="urn:microsoft.com/office/officeart/2005/8/layout/hierarchy1"/>
    <dgm:cxn modelId="{75C49E82-66A4-407B-8185-EAF554D6D519}" srcId="{35827A8C-BB6F-484B-A230-8AF54AFF0690}" destId="{8A56A6A9-26BA-4E0E-B47A-B26146211BD7}" srcOrd="0" destOrd="0" parTransId="{22214582-C56D-4A00-B76F-4FD933F6973A}" sibTransId="{713C88A9-C26A-4112-8006-7BF0328F66FF}"/>
    <dgm:cxn modelId="{41394419-E8C8-4D64-8D0C-D13DA104F092}" srcId="{35827A8C-BB6F-484B-A230-8AF54AFF0690}" destId="{CE9096C7-8877-470F-9C84-61C8735A8FE0}" srcOrd="1" destOrd="0" parTransId="{81A95895-DB8F-4467-AE47-122D708E834F}" sibTransId="{14F5909C-2EAA-47FB-BDEB-84F34C2A60C0}"/>
    <dgm:cxn modelId="{B5BCD3CC-F896-4355-B321-701FEF26D397}" type="presOf" srcId="{35827A8C-BB6F-484B-A230-8AF54AFF0690}" destId="{36306ADC-B357-4C87-98A7-B0F76F003704}" srcOrd="0" destOrd="0" presId="urn:microsoft.com/office/officeart/2005/8/layout/hierarchy1"/>
    <dgm:cxn modelId="{1375FF38-404D-443B-968F-B65E4D7B3EAE}" type="presOf" srcId="{8A56A6A9-26BA-4E0E-B47A-B26146211BD7}" destId="{82D7D081-66B6-4F75-BA2C-6096351EB17B}" srcOrd="0" destOrd="0" presId="urn:microsoft.com/office/officeart/2005/8/layout/hierarchy1"/>
    <dgm:cxn modelId="{D3238E1A-56FB-44FA-AB7E-F7F75E6CC2BF}" type="presParOf" srcId="{36306ADC-B357-4C87-98A7-B0F76F003704}" destId="{A05BAD14-8166-43AE-B076-7BB6DC2864FD}" srcOrd="0" destOrd="0" presId="urn:microsoft.com/office/officeart/2005/8/layout/hierarchy1"/>
    <dgm:cxn modelId="{9499D9AF-7ACF-442E-AA86-B3DA7A9E4B1C}" type="presParOf" srcId="{A05BAD14-8166-43AE-B076-7BB6DC2864FD}" destId="{0E2985B8-32F7-4171-BEE1-225EEDF7EA67}" srcOrd="0" destOrd="0" presId="urn:microsoft.com/office/officeart/2005/8/layout/hierarchy1"/>
    <dgm:cxn modelId="{2AED779D-D0C2-491A-95CB-52C04CB1A3B4}" type="presParOf" srcId="{0E2985B8-32F7-4171-BEE1-225EEDF7EA67}" destId="{AEDFC007-945C-4610-AE8F-ED4A992CCCC7}" srcOrd="0" destOrd="0" presId="urn:microsoft.com/office/officeart/2005/8/layout/hierarchy1"/>
    <dgm:cxn modelId="{86591602-5272-48EC-B1E5-23602D28B8B6}" type="presParOf" srcId="{0E2985B8-32F7-4171-BEE1-225EEDF7EA67}" destId="{82D7D081-66B6-4F75-BA2C-6096351EB17B}" srcOrd="1" destOrd="0" presId="urn:microsoft.com/office/officeart/2005/8/layout/hierarchy1"/>
    <dgm:cxn modelId="{F136418A-8CDD-4220-A0F2-DD7224A1AED1}" type="presParOf" srcId="{A05BAD14-8166-43AE-B076-7BB6DC2864FD}" destId="{D0A6C9C1-0EDD-4AE5-A778-2405165B2014}" srcOrd="1" destOrd="0" presId="urn:microsoft.com/office/officeart/2005/8/layout/hierarchy1"/>
    <dgm:cxn modelId="{8FC76581-EAAB-41F8-B97F-EDD9F3274434}" type="presParOf" srcId="{36306ADC-B357-4C87-98A7-B0F76F003704}" destId="{100A84C2-497A-4F75-A30E-9CCD2A497855}" srcOrd="1" destOrd="0" presId="urn:microsoft.com/office/officeart/2005/8/layout/hierarchy1"/>
    <dgm:cxn modelId="{4E4F1C7B-3026-4379-A96F-7A7AD3E429D9}" type="presParOf" srcId="{100A84C2-497A-4F75-A30E-9CCD2A497855}" destId="{6099CECE-9A3A-4DB9-B781-5DCFF865B279}" srcOrd="0" destOrd="0" presId="urn:microsoft.com/office/officeart/2005/8/layout/hierarchy1"/>
    <dgm:cxn modelId="{FEB8091F-1F3D-40DB-9607-7055512B764B}" type="presParOf" srcId="{6099CECE-9A3A-4DB9-B781-5DCFF865B279}" destId="{3D79848A-F073-4105-A582-63FECFAA4F54}" srcOrd="0" destOrd="0" presId="urn:microsoft.com/office/officeart/2005/8/layout/hierarchy1"/>
    <dgm:cxn modelId="{FD49EF91-3654-4BC6-BD93-DE22FD84ADD3}" type="presParOf" srcId="{6099CECE-9A3A-4DB9-B781-5DCFF865B279}" destId="{3B1D61A6-4EFD-422D-B1EC-5145DE60A7E6}" srcOrd="1" destOrd="0" presId="urn:microsoft.com/office/officeart/2005/8/layout/hierarchy1"/>
    <dgm:cxn modelId="{CBDC0525-A700-4A4D-84A7-D1A7618AB99B}" type="presParOf" srcId="{100A84C2-497A-4F75-A30E-9CCD2A497855}" destId="{3E13BDAF-EC54-4EFB-B574-D884BDA461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10F6D4-6ABF-4904-A04C-4082F3E45FDC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C5F5A633-82A7-4755-B651-9A15FFA496C4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Методами для решение задач </a:t>
          </a:r>
          <a:r>
            <a:rPr lang="ru-RU" b="0" u="sng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первой группы </a:t>
          </a:r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являются показ, наблюдение, анализ, пример взрослого.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A88ECD-3554-4BA5-97E3-7A649841250B}" type="parTrans" cxnId="{2728B60D-0E50-405F-A61B-1701234D2722}">
      <dgm:prSet/>
      <dgm:spPr/>
      <dgm:t>
        <a:bodyPr/>
        <a:lstStyle/>
        <a:p>
          <a:endParaRPr lang="en-US"/>
        </a:p>
      </dgm:t>
    </dgm:pt>
    <dgm:pt modelId="{2250EC29-4FC6-4742-91A3-1902C5F81AAB}" type="sibTrans" cxnId="{2728B60D-0E50-405F-A61B-1701234D2722}">
      <dgm:prSet/>
      <dgm:spPr/>
      <dgm:t>
        <a:bodyPr/>
        <a:lstStyle/>
        <a:p>
          <a:endParaRPr lang="en-US"/>
        </a:p>
      </dgm:t>
    </dgm:pt>
    <dgm:pt modelId="{BDCDF70E-73BC-40FB-A661-5BDE01734E84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Для решения задач </a:t>
          </a:r>
          <a:r>
            <a:rPr lang="ru-RU" b="0" u="sng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второй группы </a:t>
          </a:r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 качестве ведущих требуются практические методы: показ, упражнение, объяснение, метод поисковых ситуаций.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E50DA8-AC0A-4C02-B8F6-205540B41ABC}" type="parTrans" cxnId="{569B9280-FB99-46F0-A88F-FA323621F3B2}">
      <dgm:prSet/>
      <dgm:spPr/>
      <dgm:t>
        <a:bodyPr/>
        <a:lstStyle/>
        <a:p>
          <a:endParaRPr lang="en-US"/>
        </a:p>
      </dgm:t>
    </dgm:pt>
    <dgm:pt modelId="{4441052F-96D5-4362-B324-DAAA7FFC8D9B}" type="sibTrans" cxnId="{569B9280-FB99-46F0-A88F-FA323621F3B2}">
      <dgm:prSet/>
      <dgm:spPr/>
      <dgm:t>
        <a:bodyPr/>
        <a:lstStyle/>
        <a:p>
          <a:endParaRPr lang="en-US"/>
        </a:p>
      </dgm:t>
    </dgm:pt>
    <dgm:pt modelId="{4487517A-8485-4194-9D6E-A112DF7EDF85}" type="pres">
      <dgm:prSet presAssocID="{1D10F6D4-6ABF-4904-A04C-4082F3E45F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D3D945-6A98-408D-80CE-061025CDEF51}" type="pres">
      <dgm:prSet presAssocID="{C5F5A633-82A7-4755-B651-9A15FFA496C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04147-713A-40AD-A19B-A62155C78B41}" type="pres">
      <dgm:prSet presAssocID="{2250EC29-4FC6-4742-91A3-1902C5F81AAB}" presName="spacer" presStyleCnt="0"/>
      <dgm:spPr/>
    </dgm:pt>
    <dgm:pt modelId="{BFDE15FD-29C1-4412-9345-60A4C8F0F94F}" type="pres">
      <dgm:prSet presAssocID="{BDCDF70E-73BC-40FB-A661-5BDE01734E8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EFA6DC-F582-4440-BE63-DB6C98B8FDB9}" type="presOf" srcId="{1D10F6D4-6ABF-4904-A04C-4082F3E45FDC}" destId="{4487517A-8485-4194-9D6E-A112DF7EDF85}" srcOrd="0" destOrd="0" presId="urn:microsoft.com/office/officeart/2005/8/layout/vList2"/>
    <dgm:cxn modelId="{569B9280-FB99-46F0-A88F-FA323621F3B2}" srcId="{1D10F6D4-6ABF-4904-A04C-4082F3E45FDC}" destId="{BDCDF70E-73BC-40FB-A661-5BDE01734E84}" srcOrd="1" destOrd="0" parTransId="{86E50DA8-AC0A-4C02-B8F6-205540B41ABC}" sibTransId="{4441052F-96D5-4362-B324-DAAA7FFC8D9B}"/>
    <dgm:cxn modelId="{B6409809-1C0B-4DAC-9ACA-7172B6B3AC9E}" type="presOf" srcId="{C5F5A633-82A7-4755-B651-9A15FFA496C4}" destId="{79D3D945-6A98-408D-80CE-061025CDEF51}" srcOrd="0" destOrd="0" presId="urn:microsoft.com/office/officeart/2005/8/layout/vList2"/>
    <dgm:cxn modelId="{412D5664-76CF-4814-8F9A-951A18C755C3}" type="presOf" srcId="{BDCDF70E-73BC-40FB-A661-5BDE01734E84}" destId="{BFDE15FD-29C1-4412-9345-60A4C8F0F94F}" srcOrd="0" destOrd="0" presId="urn:microsoft.com/office/officeart/2005/8/layout/vList2"/>
    <dgm:cxn modelId="{2728B60D-0E50-405F-A61B-1701234D2722}" srcId="{1D10F6D4-6ABF-4904-A04C-4082F3E45FDC}" destId="{C5F5A633-82A7-4755-B651-9A15FFA496C4}" srcOrd="0" destOrd="0" parTransId="{53A88ECD-3554-4BA5-97E3-7A649841250B}" sibTransId="{2250EC29-4FC6-4742-91A3-1902C5F81AAB}"/>
    <dgm:cxn modelId="{98F8F82C-3C6D-4505-A0EA-CE97432C893D}" type="presParOf" srcId="{4487517A-8485-4194-9D6E-A112DF7EDF85}" destId="{79D3D945-6A98-408D-80CE-061025CDEF51}" srcOrd="0" destOrd="0" presId="urn:microsoft.com/office/officeart/2005/8/layout/vList2"/>
    <dgm:cxn modelId="{2883F21D-8219-4BAC-9241-7DB32C616799}" type="presParOf" srcId="{4487517A-8485-4194-9D6E-A112DF7EDF85}" destId="{A0104147-713A-40AD-A19B-A62155C78B41}" srcOrd="1" destOrd="0" presId="urn:microsoft.com/office/officeart/2005/8/layout/vList2"/>
    <dgm:cxn modelId="{91253EAC-26C6-477F-A949-B631A91C35F2}" type="presParOf" srcId="{4487517A-8485-4194-9D6E-A112DF7EDF85}" destId="{BFDE15FD-29C1-4412-9345-60A4C8F0F94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277911-4F52-4FBE-93CE-F4EC524155DE}" type="doc">
      <dgm:prSet loTypeId="urn:microsoft.com/office/officeart/2005/8/layout/default" loCatId="list" qsTypeId="urn:microsoft.com/office/officeart/2005/8/quickstyle/simple1" qsCatId="simple" csTypeId="urn:microsoft.com/office/officeart/2005/8/colors/accent6_4" csCatId="accent6"/>
      <dgm:spPr/>
      <dgm:t>
        <a:bodyPr/>
        <a:lstStyle/>
        <a:p>
          <a:endParaRPr lang="en-US"/>
        </a:p>
      </dgm:t>
    </dgm:pt>
    <dgm:pt modelId="{97C1DD59-BAA2-4855-866E-E2F93D2CF05E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Бытовая среда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C0052C-708B-4556-9F9E-D17A49977261}" type="parTrans" cxnId="{69D70277-D2E8-4628-ADF5-B00D97C56447}">
      <dgm:prSet/>
      <dgm:spPr/>
      <dgm:t>
        <a:bodyPr/>
        <a:lstStyle/>
        <a:p>
          <a:endParaRPr lang="en-US"/>
        </a:p>
      </dgm:t>
    </dgm:pt>
    <dgm:pt modelId="{CE49264E-B2E0-4C34-A5F6-A7D0EFC8F0AB}" type="sibTrans" cxnId="{69D70277-D2E8-4628-ADF5-B00D97C56447}">
      <dgm:prSet/>
      <dgm:spPr/>
      <dgm:t>
        <a:bodyPr/>
        <a:lstStyle/>
        <a:p>
          <a:endParaRPr lang="en-US"/>
        </a:p>
      </dgm:t>
    </dgm:pt>
    <dgm:pt modelId="{49B2B552-AF1E-4DCE-8853-E6D71D11B612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Искусство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FE3187-F755-45E7-9252-EF399A971ECC}" type="parTrans" cxnId="{1F29E61A-346E-44BE-8D3B-6D4C01ABD7CA}">
      <dgm:prSet/>
      <dgm:spPr/>
      <dgm:t>
        <a:bodyPr/>
        <a:lstStyle/>
        <a:p>
          <a:endParaRPr lang="en-US"/>
        </a:p>
      </dgm:t>
    </dgm:pt>
    <dgm:pt modelId="{51CB2D80-834A-453C-B23A-5C46054BC450}" type="sibTrans" cxnId="{1F29E61A-346E-44BE-8D3B-6D4C01ABD7CA}">
      <dgm:prSet/>
      <dgm:spPr/>
      <dgm:t>
        <a:bodyPr/>
        <a:lstStyle/>
        <a:p>
          <a:endParaRPr lang="en-US"/>
        </a:p>
      </dgm:t>
    </dgm:pt>
    <dgm:pt modelId="{9680BD3D-FD27-40CC-866C-9B6C10486C9E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Природа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2D2E3D-47E8-447A-AF1F-4825C2175550}" type="parTrans" cxnId="{75F250E5-ABF2-4E5D-B391-03CB37116827}">
      <dgm:prSet/>
      <dgm:spPr/>
      <dgm:t>
        <a:bodyPr/>
        <a:lstStyle/>
        <a:p>
          <a:endParaRPr lang="en-US"/>
        </a:p>
      </dgm:t>
    </dgm:pt>
    <dgm:pt modelId="{7F9AADBC-DF6E-4CFE-8194-27EDF1802635}" type="sibTrans" cxnId="{75F250E5-ABF2-4E5D-B391-03CB37116827}">
      <dgm:prSet/>
      <dgm:spPr/>
      <dgm:t>
        <a:bodyPr/>
        <a:lstStyle/>
        <a:p>
          <a:endParaRPr lang="en-US"/>
        </a:p>
      </dgm:t>
    </dgm:pt>
    <dgm:pt modelId="{8DB0F697-02D7-4524-B887-18C9BB711560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Внешний вид человека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F24BE9-F7DA-4C62-B266-8A540A47092B}" type="parTrans" cxnId="{E52634EC-1350-400E-A90A-1C7F089BEC2C}">
      <dgm:prSet/>
      <dgm:spPr/>
      <dgm:t>
        <a:bodyPr/>
        <a:lstStyle/>
        <a:p>
          <a:endParaRPr lang="en-US"/>
        </a:p>
      </dgm:t>
    </dgm:pt>
    <dgm:pt modelId="{CA86B8A6-5281-4A2B-A37A-34AAE6692113}" type="sibTrans" cxnId="{E52634EC-1350-400E-A90A-1C7F089BEC2C}">
      <dgm:prSet/>
      <dgm:spPr/>
      <dgm:t>
        <a:bodyPr/>
        <a:lstStyle/>
        <a:p>
          <a:endParaRPr lang="en-US"/>
        </a:p>
      </dgm:t>
    </dgm:pt>
    <dgm:pt modelId="{3D8CA7DB-FEF0-4BE1-8EA3-366C4EFF2C0D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Художественна я деятельность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6AADA7-BB7E-4574-B447-145967B0A3BA}" type="parTrans" cxnId="{E779BB34-908B-4AB7-9557-01466C935596}">
      <dgm:prSet/>
      <dgm:spPr/>
      <dgm:t>
        <a:bodyPr/>
        <a:lstStyle/>
        <a:p>
          <a:endParaRPr lang="en-US"/>
        </a:p>
      </dgm:t>
    </dgm:pt>
    <dgm:pt modelId="{DB66EFCA-A144-481A-B173-516A32B2CF52}" type="sibTrans" cxnId="{E779BB34-908B-4AB7-9557-01466C935596}">
      <dgm:prSet/>
      <dgm:spPr/>
      <dgm:t>
        <a:bodyPr/>
        <a:lstStyle/>
        <a:p>
          <a:endParaRPr lang="en-US"/>
        </a:p>
      </dgm:t>
    </dgm:pt>
    <dgm:pt modelId="{648030B9-43A0-41B6-B89F-1ECE450613B1}">
      <dgm:prSet/>
      <dgm:spPr/>
      <dgm:t>
        <a:bodyPr/>
        <a:lstStyle/>
        <a:p>
          <a:r>
            <a:rPr lang="ru-RU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Социальное окружение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EFAC59-0434-4336-91A6-07028EF25B6A}" type="parTrans" cxnId="{9C200CDE-4ABF-421D-A3AA-9144E055A3ED}">
      <dgm:prSet/>
      <dgm:spPr/>
      <dgm:t>
        <a:bodyPr/>
        <a:lstStyle/>
        <a:p>
          <a:endParaRPr lang="en-US"/>
        </a:p>
      </dgm:t>
    </dgm:pt>
    <dgm:pt modelId="{C0E6B09B-97C4-4DDC-84B5-4A60A710ABD0}" type="sibTrans" cxnId="{9C200CDE-4ABF-421D-A3AA-9144E055A3ED}">
      <dgm:prSet/>
      <dgm:spPr/>
      <dgm:t>
        <a:bodyPr/>
        <a:lstStyle/>
        <a:p>
          <a:endParaRPr lang="en-US"/>
        </a:p>
      </dgm:t>
    </dgm:pt>
    <dgm:pt modelId="{5284BA53-C7AC-497A-A70A-2221AF0EFCC0}" type="pres">
      <dgm:prSet presAssocID="{E4277911-4F52-4FBE-93CE-F4EC524155D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310FFE-62A1-40C8-A53C-7F8DE55FFB1C}" type="pres">
      <dgm:prSet presAssocID="{97C1DD59-BAA2-4855-866E-E2F93D2CF05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2C6DC-0E57-4372-BEAD-79F08EAD4907}" type="pres">
      <dgm:prSet presAssocID="{CE49264E-B2E0-4C34-A5F6-A7D0EFC8F0AB}" presName="sibTrans" presStyleCnt="0"/>
      <dgm:spPr/>
    </dgm:pt>
    <dgm:pt modelId="{EF4638F9-0FBA-4A11-BEEF-66745A8B8DC0}" type="pres">
      <dgm:prSet presAssocID="{49B2B552-AF1E-4DCE-8853-E6D71D11B61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D632D-1ACC-47F4-AC34-4DC60867525C}" type="pres">
      <dgm:prSet presAssocID="{51CB2D80-834A-453C-B23A-5C46054BC450}" presName="sibTrans" presStyleCnt="0"/>
      <dgm:spPr/>
    </dgm:pt>
    <dgm:pt modelId="{148D7210-9481-4F3B-A19F-80956E960700}" type="pres">
      <dgm:prSet presAssocID="{9680BD3D-FD27-40CC-866C-9B6C10486C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0B67A-B034-451C-9034-BC6513317796}" type="pres">
      <dgm:prSet presAssocID="{7F9AADBC-DF6E-4CFE-8194-27EDF1802635}" presName="sibTrans" presStyleCnt="0"/>
      <dgm:spPr/>
    </dgm:pt>
    <dgm:pt modelId="{D1F4452B-E411-4FDD-BFAA-437FF7B7558B}" type="pres">
      <dgm:prSet presAssocID="{8DB0F697-02D7-4524-B887-18C9BB71156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27C7B-C389-489B-84FC-15C67C91B6F8}" type="pres">
      <dgm:prSet presAssocID="{CA86B8A6-5281-4A2B-A37A-34AAE6692113}" presName="sibTrans" presStyleCnt="0"/>
      <dgm:spPr/>
    </dgm:pt>
    <dgm:pt modelId="{44F3A434-21B2-4DF4-BB64-151F0C0A3B10}" type="pres">
      <dgm:prSet presAssocID="{3D8CA7DB-FEF0-4BE1-8EA3-366C4EFF2C0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738EA-85B7-4DB1-AB6B-264B622E59C0}" type="pres">
      <dgm:prSet presAssocID="{DB66EFCA-A144-481A-B173-516A32B2CF52}" presName="sibTrans" presStyleCnt="0"/>
      <dgm:spPr/>
    </dgm:pt>
    <dgm:pt modelId="{6D4D93CB-A0BF-4E89-80E6-99B1081E4F47}" type="pres">
      <dgm:prSet presAssocID="{648030B9-43A0-41B6-B89F-1ECE450613B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2634EC-1350-400E-A90A-1C7F089BEC2C}" srcId="{E4277911-4F52-4FBE-93CE-F4EC524155DE}" destId="{8DB0F697-02D7-4524-B887-18C9BB711560}" srcOrd="3" destOrd="0" parTransId="{85F24BE9-F7DA-4C62-B266-8A540A47092B}" sibTransId="{CA86B8A6-5281-4A2B-A37A-34AAE6692113}"/>
    <dgm:cxn modelId="{69D70277-D2E8-4628-ADF5-B00D97C56447}" srcId="{E4277911-4F52-4FBE-93CE-F4EC524155DE}" destId="{97C1DD59-BAA2-4855-866E-E2F93D2CF05E}" srcOrd="0" destOrd="0" parTransId="{43C0052C-708B-4556-9F9E-D17A49977261}" sibTransId="{CE49264E-B2E0-4C34-A5F6-A7D0EFC8F0AB}"/>
    <dgm:cxn modelId="{AE6D8040-107B-4EC8-BD82-1F1B7A2F4602}" type="presOf" srcId="{E4277911-4F52-4FBE-93CE-F4EC524155DE}" destId="{5284BA53-C7AC-497A-A70A-2221AF0EFCC0}" srcOrd="0" destOrd="0" presId="urn:microsoft.com/office/officeart/2005/8/layout/default"/>
    <dgm:cxn modelId="{18C1DFDF-CCB1-4EC2-A49C-773285E88460}" type="presOf" srcId="{9680BD3D-FD27-40CC-866C-9B6C10486C9E}" destId="{148D7210-9481-4F3B-A19F-80956E960700}" srcOrd="0" destOrd="0" presId="urn:microsoft.com/office/officeart/2005/8/layout/default"/>
    <dgm:cxn modelId="{75F250E5-ABF2-4E5D-B391-03CB37116827}" srcId="{E4277911-4F52-4FBE-93CE-F4EC524155DE}" destId="{9680BD3D-FD27-40CC-866C-9B6C10486C9E}" srcOrd="2" destOrd="0" parTransId="{E72D2E3D-47E8-447A-AF1F-4825C2175550}" sibTransId="{7F9AADBC-DF6E-4CFE-8194-27EDF1802635}"/>
    <dgm:cxn modelId="{93552A4F-A768-456C-B636-C915041AD1A8}" type="presOf" srcId="{49B2B552-AF1E-4DCE-8853-E6D71D11B612}" destId="{EF4638F9-0FBA-4A11-BEEF-66745A8B8DC0}" srcOrd="0" destOrd="0" presId="urn:microsoft.com/office/officeart/2005/8/layout/default"/>
    <dgm:cxn modelId="{9C200CDE-4ABF-421D-A3AA-9144E055A3ED}" srcId="{E4277911-4F52-4FBE-93CE-F4EC524155DE}" destId="{648030B9-43A0-41B6-B89F-1ECE450613B1}" srcOrd="5" destOrd="0" parTransId="{85EFAC59-0434-4336-91A6-07028EF25B6A}" sibTransId="{C0E6B09B-97C4-4DDC-84B5-4A60A710ABD0}"/>
    <dgm:cxn modelId="{E779BB34-908B-4AB7-9557-01466C935596}" srcId="{E4277911-4F52-4FBE-93CE-F4EC524155DE}" destId="{3D8CA7DB-FEF0-4BE1-8EA3-366C4EFF2C0D}" srcOrd="4" destOrd="0" parTransId="{A56AADA7-BB7E-4574-B447-145967B0A3BA}" sibTransId="{DB66EFCA-A144-481A-B173-516A32B2CF52}"/>
    <dgm:cxn modelId="{32309167-0206-40E9-A88F-7EDCD98076BF}" type="presOf" srcId="{8DB0F697-02D7-4524-B887-18C9BB711560}" destId="{D1F4452B-E411-4FDD-BFAA-437FF7B7558B}" srcOrd="0" destOrd="0" presId="urn:microsoft.com/office/officeart/2005/8/layout/default"/>
    <dgm:cxn modelId="{24C83FA6-4DE7-4E09-A320-D8D697B38CEC}" type="presOf" srcId="{97C1DD59-BAA2-4855-866E-E2F93D2CF05E}" destId="{D3310FFE-62A1-40C8-A53C-7F8DE55FFB1C}" srcOrd="0" destOrd="0" presId="urn:microsoft.com/office/officeart/2005/8/layout/default"/>
    <dgm:cxn modelId="{23DEC221-1589-403F-824C-3C6DEFD5F352}" type="presOf" srcId="{648030B9-43A0-41B6-B89F-1ECE450613B1}" destId="{6D4D93CB-A0BF-4E89-80E6-99B1081E4F47}" srcOrd="0" destOrd="0" presId="urn:microsoft.com/office/officeart/2005/8/layout/default"/>
    <dgm:cxn modelId="{3E60EBC1-3E16-437C-9062-1334FC8A93A5}" type="presOf" srcId="{3D8CA7DB-FEF0-4BE1-8EA3-366C4EFF2C0D}" destId="{44F3A434-21B2-4DF4-BB64-151F0C0A3B10}" srcOrd="0" destOrd="0" presId="urn:microsoft.com/office/officeart/2005/8/layout/default"/>
    <dgm:cxn modelId="{1F29E61A-346E-44BE-8D3B-6D4C01ABD7CA}" srcId="{E4277911-4F52-4FBE-93CE-F4EC524155DE}" destId="{49B2B552-AF1E-4DCE-8853-E6D71D11B612}" srcOrd="1" destOrd="0" parTransId="{60FE3187-F755-45E7-9252-EF399A971ECC}" sibTransId="{51CB2D80-834A-453C-B23A-5C46054BC450}"/>
    <dgm:cxn modelId="{BBD43D55-F5BA-4233-B1CD-240594A4A379}" type="presParOf" srcId="{5284BA53-C7AC-497A-A70A-2221AF0EFCC0}" destId="{D3310FFE-62A1-40C8-A53C-7F8DE55FFB1C}" srcOrd="0" destOrd="0" presId="urn:microsoft.com/office/officeart/2005/8/layout/default"/>
    <dgm:cxn modelId="{C442404E-322E-4A64-8338-D620D6776831}" type="presParOf" srcId="{5284BA53-C7AC-497A-A70A-2221AF0EFCC0}" destId="{BCE2C6DC-0E57-4372-BEAD-79F08EAD4907}" srcOrd="1" destOrd="0" presId="urn:microsoft.com/office/officeart/2005/8/layout/default"/>
    <dgm:cxn modelId="{64C0AEFA-70D8-4DB5-A024-5EA1B610EDA6}" type="presParOf" srcId="{5284BA53-C7AC-497A-A70A-2221AF0EFCC0}" destId="{EF4638F9-0FBA-4A11-BEEF-66745A8B8DC0}" srcOrd="2" destOrd="0" presId="urn:microsoft.com/office/officeart/2005/8/layout/default"/>
    <dgm:cxn modelId="{7635FABC-B3A3-48AD-9E7E-65132A1AA510}" type="presParOf" srcId="{5284BA53-C7AC-497A-A70A-2221AF0EFCC0}" destId="{5FDD632D-1ACC-47F4-AC34-4DC60867525C}" srcOrd="3" destOrd="0" presId="urn:microsoft.com/office/officeart/2005/8/layout/default"/>
    <dgm:cxn modelId="{A7BD72AD-BDBE-4AC1-9703-D596935A9D3B}" type="presParOf" srcId="{5284BA53-C7AC-497A-A70A-2221AF0EFCC0}" destId="{148D7210-9481-4F3B-A19F-80956E960700}" srcOrd="4" destOrd="0" presId="urn:microsoft.com/office/officeart/2005/8/layout/default"/>
    <dgm:cxn modelId="{4F1B9E23-1B54-4FD3-8D65-35AE4D510180}" type="presParOf" srcId="{5284BA53-C7AC-497A-A70A-2221AF0EFCC0}" destId="{32C0B67A-B034-451C-9034-BC6513317796}" srcOrd="5" destOrd="0" presId="urn:microsoft.com/office/officeart/2005/8/layout/default"/>
    <dgm:cxn modelId="{186A8333-B6FD-4CE1-B22E-3582B8B3FCC3}" type="presParOf" srcId="{5284BA53-C7AC-497A-A70A-2221AF0EFCC0}" destId="{D1F4452B-E411-4FDD-BFAA-437FF7B7558B}" srcOrd="6" destOrd="0" presId="urn:microsoft.com/office/officeart/2005/8/layout/default"/>
    <dgm:cxn modelId="{C0F50C62-DC14-42B1-B414-9A270F352C6E}" type="presParOf" srcId="{5284BA53-C7AC-497A-A70A-2221AF0EFCC0}" destId="{DE227C7B-C389-489B-84FC-15C67C91B6F8}" srcOrd="7" destOrd="0" presId="urn:microsoft.com/office/officeart/2005/8/layout/default"/>
    <dgm:cxn modelId="{25B868FC-B2E2-458F-8AAD-E9423E5121BA}" type="presParOf" srcId="{5284BA53-C7AC-497A-A70A-2221AF0EFCC0}" destId="{44F3A434-21B2-4DF4-BB64-151F0C0A3B10}" srcOrd="8" destOrd="0" presId="urn:microsoft.com/office/officeart/2005/8/layout/default"/>
    <dgm:cxn modelId="{B645D50E-4992-44EB-B60D-36083665E2D3}" type="presParOf" srcId="{5284BA53-C7AC-497A-A70A-2221AF0EFCC0}" destId="{CFF738EA-85B7-4DB1-AB6B-264B622E59C0}" srcOrd="9" destOrd="0" presId="urn:microsoft.com/office/officeart/2005/8/layout/default"/>
    <dgm:cxn modelId="{31B3B553-375B-4DB5-91D5-36522F27410B}" type="presParOf" srcId="{5284BA53-C7AC-497A-A70A-2221AF0EFCC0}" destId="{6D4D93CB-A0BF-4E89-80E6-99B1081E4F47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5F5209-68FA-4719-A9F9-1263D98A7B29}" type="doc">
      <dgm:prSet loTypeId="urn:microsoft.com/office/officeart/2018/5/layout/IconLeafLabelList" loCatId="icon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EFE389A-A75C-4BDA-9015-A9B340D4622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ru-RU" b="0" baseline="0" dirty="0"/>
            <a:t>• Организованное воспитателем занятие по развитию речи, изобразительной деятельности, музыке </a:t>
          </a:r>
          <a:endParaRPr lang="en-US" dirty="0"/>
        </a:p>
      </dgm:t>
    </dgm:pt>
    <dgm:pt modelId="{03549E95-1BC4-4652-82A5-ED0FBEC354F8}" type="parTrans" cxnId="{DFD4AFCB-3DD4-4150-A0DD-7AE957698961}">
      <dgm:prSet/>
      <dgm:spPr/>
      <dgm:t>
        <a:bodyPr/>
        <a:lstStyle/>
        <a:p>
          <a:endParaRPr lang="en-US"/>
        </a:p>
      </dgm:t>
    </dgm:pt>
    <dgm:pt modelId="{15EAC472-48F0-40CA-9478-7047D1295F1F}" type="sibTrans" cxnId="{DFD4AFCB-3DD4-4150-A0DD-7AE957698961}">
      <dgm:prSet/>
      <dgm:spPr/>
      <dgm:t>
        <a:bodyPr/>
        <a:lstStyle/>
        <a:p>
          <a:endParaRPr lang="en-US"/>
        </a:p>
      </dgm:t>
    </dgm:pt>
    <dgm:pt modelId="{141D46E1-FD29-4F19-BD3A-8734518C3F7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ru-RU" b="0" baseline="0"/>
            <a:t>• Экскурсия на природу, к памятникам, в музей, театр, цирк </a:t>
          </a:r>
          <a:endParaRPr lang="en-US"/>
        </a:p>
      </dgm:t>
    </dgm:pt>
    <dgm:pt modelId="{8BCBF965-7BB1-417F-8705-F64AEFE7D541}" type="parTrans" cxnId="{49786A56-6C1F-4C1C-BE8E-2F04002CB9A0}">
      <dgm:prSet/>
      <dgm:spPr/>
      <dgm:t>
        <a:bodyPr/>
        <a:lstStyle/>
        <a:p>
          <a:endParaRPr lang="en-US"/>
        </a:p>
      </dgm:t>
    </dgm:pt>
    <dgm:pt modelId="{EA821630-43A6-4981-BA8F-3D88BB6370A9}" type="sibTrans" cxnId="{49786A56-6C1F-4C1C-BE8E-2F04002CB9A0}">
      <dgm:prSet/>
      <dgm:spPr/>
      <dgm:t>
        <a:bodyPr/>
        <a:lstStyle/>
        <a:p>
          <a:endParaRPr lang="en-US"/>
        </a:p>
      </dgm:t>
    </dgm:pt>
    <dgm:pt modelId="{FC509BC9-5666-4A34-98E2-33850456302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ru-RU" b="0" baseline="0"/>
            <a:t>• Театрализованные игры и игры-драматизации </a:t>
          </a:r>
          <a:endParaRPr lang="en-US"/>
        </a:p>
      </dgm:t>
    </dgm:pt>
    <dgm:pt modelId="{339D7AC4-2735-458D-A1EA-FA49BEEDE6DA}" type="parTrans" cxnId="{6DA7FD94-FC56-4225-9FB2-718D8B4564A3}">
      <dgm:prSet/>
      <dgm:spPr/>
      <dgm:t>
        <a:bodyPr/>
        <a:lstStyle/>
        <a:p>
          <a:endParaRPr lang="en-US"/>
        </a:p>
      </dgm:t>
    </dgm:pt>
    <dgm:pt modelId="{42C354BC-37F9-461A-9BD4-98523A8E2CA6}" type="sibTrans" cxnId="{6DA7FD94-FC56-4225-9FB2-718D8B4564A3}">
      <dgm:prSet/>
      <dgm:spPr/>
      <dgm:t>
        <a:bodyPr/>
        <a:lstStyle/>
        <a:p>
          <a:endParaRPr lang="en-US"/>
        </a:p>
      </dgm:t>
    </dgm:pt>
    <dgm:pt modelId="{E6A67687-699F-4C84-97DE-E8B2FD327F81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ru-RU" b="0" baseline="0"/>
            <a:t>• Праздники и развлечения</a:t>
          </a:r>
          <a:endParaRPr lang="en-US"/>
        </a:p>
      </dgm:t>
    </dgm:pt>
    <dgm:pt modelId="{8588FDCB-E9F8-430E-989B-466E4D9E678E}" type="parTrans" cxnId="{231D07CE-9CDA-44C4-AE8E-3EFB3F0E0DCC}">
      <dgm:prSet/>
      <dgm:spPr/>
      <dgm:t>
        <a:bodyPr/>
        <a:lstStyle/>
        <a:p>
          <a:endParaRPr lang="en-US"/>
        </a:p>
      </dgm:t>
    </dgm:pt>
    <dgm:pt modelId="{C77D1BD2-F016-4C54-A565-6B66C166866B}" type="sibTrans" cxnId="{231D07CE-9CDA-44C4-AE8E-3EFB3F0E0DCC}">
      <dgm:prSet/>
      <dgm:spPr/>
      <dgm:t>
        <a:bodyPr/>
        <a:lstStyle/>
        <a:p>
          <a:endParaRPr lang="en-US"/>
        </a:p>
      </dgm:t>
    </dgm:pt>
    <dgm:pt modelId="{6729B4ED-C445-4586-B547-839E6CC15793}" type="pres">
      <dgm:prSet presAssocID="{CA5F5209-68FA-4719-A9F9-1263D98A7B2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71A1A1-651F-42CD-B3A3-E3AFD6A2B55C}" type="pres">
      <dgm:prSet presAssocID="{5EFE389A-A75C-4BDA-9015-A9B340D46224}" presName="compNode" presStyleCnt="0"/>
      <dgm:spPr/>
    </dgm:pt>
    <dgm:pt modelId="{6D417D7E-F42E-4DE9-8CC2-AD06ADFA56F0}" type="pres">
      <dgm:prSet presAssocID="{5EFE389A-A75C-4BDA-9015-A9B340D46224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E5C1B38-6EE4-4E53-9B3C-D0FCE32A0931}" type="pres">
      <dgm:prSet presAssocID="{5EFE389A-A75C-4BDA-9015-A9B340D46224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Лектор"/>
        </a:ext>
      </dgm:extLst>
    </dgm:pt>
    <dgm:pt modelId="{823F3C61-9BF5-4C8C-900F-BED204FC2DB6}" type="pres">
      <dgm:prSet presAssocID="{5EFE389A-A75C-4BDA-9015-A9B340D46224}" presName="spaceRect" presStyleCnt="0"/>
      <dgm:spPr/>
    </dgm:pt>
    <dgm:pt modelId="{5F4D55FC-7A87-4285-9BEE-F047EBBF01D3}" type="pres">
      <dgm:prSet presAssocID="{5EFE389A-A75C-4BDA-9015-A9B340D46224}" presName="textRect" presStyleLbl="revTx" presStyleIdx="0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94DD4CAE-7B77-4ADB-9DA9-CCAA8E4990FA}" type="pres">
      <dgm:prSet presAssocID="{15EAC472-48F0-40CA-9478-7047D1295F1F}" presName="sibTrans" presStyleCnt="0"/>
      <dgm:spPr/>
    </dgm:pt>
    <dgm:pt modelId="{4D6D809A-F3A4-4C4F-950A-E4104CC5DF73}" type="pres">
      <dgm:prSet presAssocID="{141D46E1-FD29-4F19-BD3A-8734518C3F72}" presName="compNode" presStyleCnt="0"/>
      <dgm:spPr/>
    </dgm:pt>
    <dgm:pt modelId="{9A950A63-19B9-4A1F-A1AC-F2A6D807147B}" type="pres">
      <dgm:prSet presAssocID="{141D46E1-FD29-4F19-BD3A-8734518C3F72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A6A56868-A8C6-4064-9B2B-0E9920271616}" type="pres">
      <dgm:prSet presAssocID="{141D46E1-FD29-4F19-BD3A-8734518C3F72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Драма"/>
        </a:ext>
      </dgm:extLst>
    </dgm:pt>
    <dgm:pt modelId="{89A53559-650F-427E-9E15-C710F4AC207B}" type="pres">
      <dgm:prSet presAssocID="{141D46E1-FD29-4F19-BD3A-8734518C3F72}" presName="spaceRect" presStyleCnt="0"/>
      <dgm:spPr/>
    </dgm:pt>
    <dgm:pt modelId="{A1E5EE93-4331-4A38-A828-2A6996A51EF4}" type="pres">
      <dgm:prSet presAssocID="{141D46E1-FD29-4F19-BD3A-8734518C3F72}" presName="textRect" presStyleLbl="revTx" presStyleIdx="1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929D5DF3-10AE-4DE5-B670-35B05BD3AE41}" type="pres">
      <dgm:prSet presAssocID="{EA821630-43A6-4981-BA8F-3D88BB6370A9}" presName="sibTrans" presStyleCnt="0"/>
      <dgm:spPr/>
    </dgm:pt>
    <dgm:pt modelId="{CD7B4741-DF46-4238-8ECC-9A4C769A27B6}" type="pres">
      <dgm:prSet presAssocID="{FC509BC9-5666-4A34-98E2-338504563028}" presName="compNode" presStyleCnt="0"/>
      <dgm:spPr/>
    </dgm:pt>
    <dgm:pt modelId="{E4AD6AD5-7B73-4664-8BED-93B8A75FF034}" type="pres">
      <dgm:prSet presAssocID="{FC509BC9-5666-4A34-98E2-338504563028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2E9E9D78-CF4A-4BC5-A331-24E3468DAF32}" type="pres">
      <dgm:prSet presAssocID="{FC509BC9-5666-4A34-98E2-338504563028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DC2B849D-49A5-45F7-87D3-D6087026467F}" type="pres">
      <dgm:prSet presAssocID="{FC509BC9-5666-4A34-98E2-338504563028}" presName="spaceRect" presStyleCnt="0"/>
      <dgm:spPr/>
    </dgm:pt>
    <dgm:pt modelId="{7ABA6AB9-DCF2-40B2-983E-2CC06B334185}" type="pres">
      <dgm:prSet presAssocID="{FC509BC9-5666-4A34-98E2-338504563028}" presName="textRect" presStyleLbl="revTx" presStyleIdx="2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F959DCCB-C722-4F7F-B932-71FA6B87C885}" type="pres">
      <dgm:prSet presAssocID="{42C354BC-37F9-461A-9BD4-98523A8E2CA6}" presName="sibTrans" presStyleCnt="0"/>
      <dgm:spPr/>
    </dgm:pt>
    <dgm:pt modelId="{D77AF42D-0D89-4AF4-8EA2-EA7416F7311A}" type="pres">
      <dgm:prSet presAssocID="{E6A67687-699F-4C84-97DE-E8B2FD327F81}" presName="compNode" presStyleCnt="0"/>
      <dgm:spPr/>
    </dgm:pt>
    <dgm:pt modelId="{A96BAC04-F0FB-41EF-9211-4D322E0F1EDE}" type="pres">
      <dgm:prSet presAssocID="{E6A67687-699F-4C84-97DE-E8B2FD327F81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19367E9F-B59D-416F-83F5-3DD840C0CA19}" type="pres">
      <dgm:prSet presAssocID="{E6A67687-699F-4C84-97DE-E8B2FD327F81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Шарики"/>
        </a:ext>
      </dgm:extLst>
    </dgm:pt>
    <dgm:pt modelId="{F22AD51C-FE06-48F6-81A8-27364AF3F6FF}" type="pres">
      <dgm:prSet presAssocID="{E6A67687-699F-4C84-97DE-E8B2FD327F81}" presName="spaceRect" presStyleCnt="0"/>
      <dgm:spPr/>
    </dgm:pt>
    <dgm:pt modelId="{6CE368BA-EEA5-412D-8BF2-C3ECF0FE47A2}" type="pres">
      <dgm:prSet presAssocID="{E6A67687-699F-4C84-97DE-E8B2FD327F81}" presName="textRect" presStyleLbl="revTx" presStyleIdx="3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4BE6AF-1A05-47A5-8177-4DFA80CB38C2}" type="presOf" srcId="{E6A67687-699F-4C84-97DE-E8B2FD327F81}" destId="{6CE368BA-EEA5-412D-8BF2-C3ECF0FE47A2}" srcOrd="0" destOrd="0" presId="urn:microsoft.com/office/officeart/2018/5/layout/IconLeafLabelList"/>
    <dgm:cxn modelId="{F49B512F-2FF6-4230-AA1B-AC74F3FEAC43}" type="presOf" srcId="{FC509BC9-5666-4A34-98E2-338504563028}" destId="{7ABA6AB9-DCF2-40B2-983E-2CC06B334185}" srcOrd="0" destOrd="0" presId="urn:microsoft.com/office/officeart/2018/5/layout/IconLeafLabelList"/>
    <dgm:cxn modelId="{4C0CB47F-0778-471C-9B50-705DC628A84E}" type="presOf" srcId="{5EFE389A-A75C-4BDA-9015-A9B340D46224}" destId="{5F4D55FC-7A87-4285-9BEE-F047EBBF01D3}" srcOrd="0" destOrd="0" presId="urn:microsoft.com/office/officeart/2018/5/layout/IconLeafLabelList"/>
    <dgm:cxn modelId="{231D07CE-9CDA-44C4-AE8E-3EFB3F0E0DCC}" srcId="{CA5F5209-68FA-4719-A9F9-1263D98A7B29}" destId="{E6A67687-699F-4C84-97DE-E8B2FD327F81}" srcOrd="3" destOrd="0" parTransId="{8588FDCB-E9F8-430E-989B-466E4D9E678E}" sibTransId="{C77D1BD2-F016-4C54-A565-6B66C166866B}"/>
    <dgm:cxn modelId="{49786A56-6C1F-4C1C-BE8E-2F04002CB9A0}" srcId="{CA5F5209-68FA-4719-A9F9-1263D98A7B29}" destId="{141D46E1-FD29-4F19-BD3A-8734518C3F72}" srcOrd="1" destOrd="0" parTransId="{8BCBF965-7BB1-417F-8705-F64AEFE7D541}" sibTransId="{EA821630-43A6-4981-BA8F-3D88BB6370A9}"/>
    <dgm:cxn modelId="{AD9369DD-D78E-48CE-A472-5A3151BEC402}" type="presOf" srcId="{CA5F5209-68FA-4719-A9F9-1263D98A7B29}" destId="{6729B4ED-C445-4586-B547-839E6CC15793}" srcOrd="0" destOrd="0" presId="urn:microsoft.com/office/officeart/2018/5/layout/IconLeafLabelList"/>
    <dgm:cxn modelId="{DFD4AFCB-3DD4-4150-A0DD-7AE957698961}" srcId="{CA5F5209-68FA-4719-A9F9-1263D98A7B29}" destId="{5EFE389A-A75C-4BDA-9015-A9B340D46224}" srcOrd="0" destOrd="0" parTransId="{03549E95-1BC4-4652-82A5-ED0FBEC354F8}" sibTransId="{15EAC472-48F0-40CA-9478-7047D1295F1F}"/>
    <dgm:cxn modelId="{E1B8CE5C-DCE9-40DD-9644-B8D181F8F3B2}" type="presOf" srcId="{141D46E1-FD29-4F19-BD3A-8734518C3F72}" destId="{A1E5EE93-4331-4A38-A828-2A6996A51EF4}" srcOrd="0" destOrd="0" presId="urn:microsoft.com/office/officeart/2018/5/layout/IconLeafLabelList"/>
    <dgm:cxn modelId="{6DA7FD94-FC56-4225-9FB2-718D8B4564A3}" srcId="{CA5F5209-68FA-4719-A9F9-1263D98A7B29}" destId="{FC509BC9-5666-4A34-98E2-338504563028}" srcOrd="2" destOrd="0" parTransId="{339D7AC4-2735-458D-A1EA-FA49BEEDE6DA}" sibTransId="{42C354BC-37F9-461A-9BD4-98523A8E2CA6}"/>
    <dgm:cxn modelId="{BCE59FB3-52AE-462F-985A-A861316657B7}" type="presParOf" srcId="{6729B4ED-C445-4586-B547-839E6CC15793}" destId="{7471A1A1-651F-42CD-B3A3-E3AFD6A2B55C}" srcOrd="0" destOrd="0" presId="urn:microsoft.com/office/officeart/2018/5/layout/IconLeafLabelList"/>
    <dgm:cxn modelId="{A34F6870-6D7D-4411-86AE-5A72AF35A28C}" type="presParOf" srcId="{7471A1A1-651F-42CD-B3A3-E3AFD6A2B55C}" destId="{6D417D7E-F42E-4DE9-8CC2-AD06ADFA56F0}" srcOrd="0" destOrd="0" presId="urn:microsoft.com/office/officeart/2018/5/layout/IconLeafLabelList"/>
    <dgm:cxn modelId="{5096B238-65DA-4F31-93F5-3D5CFCCD2AD3}" type="presParOf" srcId="{7471A1A1-651F-42CD-B3A3-E3AFD6A2B55C}" destId="{7E5C1B38-6EE4-4E53-9B3C-D0FCE32A0931}" srcOrd="1" destOrd="0" presId="urn:microsoft.com/office/officeart/2018/5/layout/IconLeafLabelList"/>
    <dgm:cxn modelId="{F712A306-BE20-468F-B29F-A0A1405FDC19}" type="presParOf" srcId="{7471A1A1-651F-42CD-B3A3-E3AFD6A2B55C}" destId="{823F3C61-9BF5-4C8C-900F-BED204FC2DB6}" srcOrd="2" destOrd="0" presId="urn:microsoft.com/office/officeart/2018/5/layout/IconLeafLabelList"/>
    <dgm:cxn modelId="{F184848D-8B43-4280-A290-8503F8521432}" type="presParOf" srcId="{7471A1A1-651F-42CD-B3A3-E3AFD6A2B55C}" destId="{5F4D55FC-7A87-4285-9BEE-F047EBBF01D3}" srcOrd="3" destOrd="0" presId="urn:microsoft.com/office/officeart/2018/5/layout/IconLeafLabelList"/>
    <dgm:cxn modelId="{AF9BD330-83CF-44B3-B220-AD77FE42A22D}" type="presParOf" srcId="{6729B4ED-C445-4586-B547-839E6CC15793}" destId="{94DD4CAE-7B77-4ADB-9DA9-CCAA8E4990FA}" srcOrd="1" destOrd="0" presId="urn:microsoft.com/office/officeart/2018/5/layout/IconLeafLabelList"/>
    <dgm:cxn modelId="{788C458E-5EC1-4365-A535-AF225109E160}" type="presParOf" srcId="{6729B4ED-C445-4586-B547-839E6CC15793}" destId="{4D6D809A-F3A4-4C4F-950A-E4104CC5DF73}" srcOrd="2" destOrd="0" presId="urn:microsoft.com/office/officeart/2018/5/layout/IconLeafLabelList"/>
    <dgm:cxn modelId="{BC5B9A0A-6E92-4F97-8957-806AC3F63FBF}" type="presParOf" srcId="{4D6D809A-F3A4-4C4F-950A-E4104CC5DF73}" destId="{9A950A63-19B9-4A1F-A1AC-F2A6D807147B}" srcOrd="0" destOrd="0" presId="urn:microsoft.com/office/officeart/2018/5/layout/IconLeafLabelList"/>
    <dgm:cxn modelId="{4BB9D9A3-A824-4A01-AC09-D485E6A8886B}" type="presParOf" srcId="{4D6D809A-F3A4-4C4F-950A-E4104CC5DF73}" destId="{A6A56868-A8C6-4064-9B2B-0E9920271616}" srcOrd="1" destOrd="0" presId="urn:microsoft.com/office/officeart/2018/5/layout/IconLeafLabelList"/>
    <dgm:cxn modelId="{DAE489D9-4A04-41FD-B706-CD4B85736672}" type="presParOf" srcId="{4D6D809A-F3A4-4C4F-950A-E4104CC5DF73}" destId="{89A53559-650F-427E-9E15-C710F4AC207B}" srcOrd="2" destOrd="0" presId="urn:microsoft.com/office/officeart/2018/5/layout/IconLeafLabelList"/>
    <dgm:cxn modelId="{848FDF3D-A95F-432A-8FA6-0061D048D307}" type="presParOf" srcId="{4D6D809A-F3A4-4C4F-950A-E4104CC5DF73}" destId="{A1E5EE93-4331-4A38-A828-2A6996A51EF4}" srcOrd="3" destOrd="0" presId="urn:microsoft.com/office/officeart/2018/5/layout/IconLeafLabelList"/>
    <dgm:cxn modelId="{C26CA083-46EA-42D5-9EB6-4709C9573E3A}" type="presParOf" srcId="{6729B4ED-C445-4586-B547-839E6CC15793}" destId="{929D5DF3-10AE-4DE5-B670-35B05BD3AE41}" srcOrd="3" destOrd="0" presId="urn:microsoft.com/office/officeart/2018/5/layout/IconLeafLabelList"/>
    <dgm:cxn modelId="{93770D02-DF63-4612-9236-F720B2A0BC60}" type="presParOf" srcId="{6729B4ED-C445-4586-B547-839E6CC15793}" destId="{CD7B4741-DF46-4238-8ECC-9A4C769A27B6}" srcOrd="4" destOrd="0" presId="urn:microsoft.com/office/officeart/2018/5/layout/IconLeafLabelList"/>
    <dgm:cxn modelId="{08975A3B-8119-417B-BD57-1FF807A4E3F5}" type="presParOf" srcId="{CD7B4741-DF46-4238-8ECC-9A4C769A27B6}" destId="{E4AD6AD5-7B73-4664-8BED-93B8A75FF034}" srcOrd="0" destOrd="0" presId="urn:microsoft.com/office/officeart/2018/5/layout/IconLeafLabelList"/>
    <dgm:cxn modelId="{3E825788-5E5E-4DE0-B9D3-941A2B400003}" type="presParOf" srcId="{CD7B4741-DF46-4238-8ECC-9A4C769A27B6}" destId="{2E9E9D78-CF4A-4BC5-A331-24E3468DAF32}" srcOrd="1" destOrd="0" presId="urn:microsoft.com/office/officeart/2018/5/layout/IconLeafLabelList"/>
    <dgm:cxn modelId="{B88D6858-2A42-4A02-A4EC-EC25C863317C}" type="presParOf" srcId="{CD7B4741-DF46-4238-8ECC-9A4C769A27B6}" destId="{DC2B849D-49A5-45F7-87D3-D6087026467F}" srcOrd="2" destOrd="0" presId="urn:microsoft.com/office/officeart/2018/5/layout/IconLeafLabelList"/>
    <dgm:cxn modelId="{84098179-F21C-4A48-949B-CD26388C5462}" type="presParOf" srcId="{CD7B4741-DF46-4238-8ECC-9A4C769A27B6}" destId="{7ABA6AB9-DCF2-40B2-983E-2CC06B334185}" srcOrd="3" destOrd="0" presId="urn:microsoft.com/office/officeart/2018/5/layout/IconLeafLabelList"/>
    <dgm:cxn modelId="{0CE2D2AB-A2FD-4065-92FE-37DD938CA4EB}" type="presParOf" srcId="{6729B4ED-C445-4586-B547-839E6CC15793}" destId="{F959DCCB-C722-4F7F-B932-71FA6B87C885}" srcOrd="5" destOrd="0" presId="urn:microsoft.com/office/officeart/2018/5/layout/IconLeafLabelList"/>
    <dgm:cxn modelId="{79272CBF-F6B7-4653-B120-BF44FCDC3537}" type="presParOf" srcId="{6729B4ED-C445-4586-B547-839E6CC15793}" destId="{D77AF42D-0D89-4AF4-8EA2-EA7416F7311A}" srcOrd="6" destOrd="0" presId="urn:microsoft.com/office/officeart/2018/5/layout/IconLeafLabelList"/>
    <dgm:cxn modelId="{9D2C9888-E79C-4404-87BA-95FA5697F10D}" type="presParOf" srcId="{D77AF42D-0D89-4AF4-8EA2-EA7416F7311A}" destId="{A96BAC04-F0FB-41EF-9211-4D322E0F1EDE}" srcOrd="0" destOrd="0" presId="urn:microsoft.com/office/officeart/2018/5/layout/IconLeafLabelList"/>
    <dgm:cxn modelId="{C66A5C3A-9AA2-49C7-AC69-2374C0388383}" type="presParOf" srcId="{D77AF42D-0D89-4AF4-8EA2-EA7416F7311A}" destId="{19367E9F-B59D-416F-83F5-3DD840C0CA19}" srcOrd="1" destOrd="0" presId="urn:microsoft.com/office/officeart/2018/5/layout/IconLeafLabelList"/>
    <dgm:cxn modelId="{C92AFAF2-EA19-4873-9EF7-07A9191A227B}" type="presParOf" srcId="{D77AF42D-0D89-4AF4-8EA2-EA7416F7311A}" destId="{F22AD51C-FE06-48F6-81A8-27364AF3F6FF}" srcOrd="2" destOrd="0" presId="urn:microsoft.com/office/officeart/2018/5/layout/IconLeafLabelList"/>
    <dgm:cxn modelId="{D178FF84-38C6-489B-8A45-9732904021E4}" type="presParOf" srcId="{D77AF42D-0D89-4AF4-8EA2-EA7416F7311A}" destId="{6CE368BA-EEA5-412D-8BF2-C3ECF0FE47A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8DACF5-4127-450E-A608-68286FD1DD8A}">
      <dsp:nvSpPr>
        <dsp:cNvPr id="0" name=""/>
        <dsp:cNvSpPr/>
      </dsp:nvSpPr>
      <dsp:spPr>
        <a:xfrm>
          <a:off x="0" y="594024"/>
          <a:ext cx="10897385" cy="1483175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89199-ADB3-4376-B718-7F42B8D93356}">
      <dsp:nvSpPr>
        <dsp:cNvPr id="0" name=""/>
        <dsp:cNvSpPr/>
      </dsp:nvSpPr>
      <dsp:spPr>
        <a:xfrm>
          <a:off x="448660" y="956021"/>
          <a:ext cx="815746" cy="81574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62F3C-DA8D-44E7-9096-D1793306E4D9}">
      <dsp:nvSpPr>
        <dsp:cNvPr id="0" name=""/>
        <dsp:cNvSpPr/>
      </dsp:nvSpPr>
      <dsp:spPr>
        <a:xfrm>
          <a:off x="1713067" y="594024"/>
          <a:ext cx="9184317" cy="1483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969" tIns="156969" rIns="156969" bIns="156969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</a:t>
          </a:r>
          <a:r>
            <a:rPr lang="ru-RU" sz="20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эстетического воспитания дошкольников включает в себя изучение элементов теории эстетики; систематическое общение с художественной культурой; организованное участие в художественном творчестве.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13067" y="594024"/>
        <a:ext cx="9184317" cy="1483175"/>
      </dsp:txXfrm>
    </dsp:sp>
    <dsp:sp modelId="{DDD5ABBC-B466-4841-888D-52F8F0840BC4}">
      <dsp:nvSpPr>
        <dsp:cNvPr id="0" name=""/>
        <dsp:cNvSpPr/>
      </dsp:nvSpPr>
      <dsp:spPr>
        <a:xfrm>
          <a:off x="0" y="2429582"/>
          <a:ext cx="10897385" cy="1483175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A1D9E5-353A-4990-ABD1-EE05689C557F}">
      <dsp:nvSpPr>
        <dsp:cNvPr id="0" name=""/>
        <dsp:cNvSpPr/>
      </dsp:nvSpPr>
      <dsp:spPr>
        <a:xfrm>
          <a:off x="448660" y="2763296"/>
          <a:ext cx="815746" cy="815746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ADB11-CC9C-42A0-B5C2-528D698E1EA2}">
      <dsp:nvSpPr>
        <dsp:cNvPr id="0" name=""/>
        <dsp:cNvSpPr/>
      </dsp:nvSpPr>
      <dsp:spPr>
        <a:xfrm>
          <a:off x="1713067" y="2416211"/>
          <a:ext cx="9184317" cy="15099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969" tIns="156969" rIns="156969" bIns="156969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Цель обучения</a:t>
          </a:r>
          <a:r>
            <a:rPr lang="ru-RU" sz="20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навыками художественной деятельности заключается в том, чтобы дать детям знания и навыки в пении, рисовании, чтении стихов и т.д., а также в том, чтобы вызвать в них интерес и желание самостоятельной творческой деятельности.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13067" y="2416211"/>
        <a:ext cx="9184317" cy="1509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DFC007-945C-4610-AE8F-ED4A992CCCC7}">
      <dsp:nvSpPr>
        <dsp:cNvPr id="0" name=""/>
        <dsp:cNvSpPr/>
      </dsp:nvSpPr>
      <dsp:spPr>
        <a:xfrm>
          <a:off x="20" y="614348"/>
          <a:ext cx="4285455" cy="2721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D7D081-66B6-4F75-BA2C-6096351EB17B}">
      <dsp:nvSpPr>
        <dsp:cNvPr id="0" name=""/>
        <dsp:cNvSpPr/>
      </dsp:nvSpPr>
      <dsp:spPr>
        <a:xfrm>
          <a:off x="476182" y="1066702"/>
          <a:ext cx="4285455" cy="2721264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Первая группа задач </a:t>
          </a:r>
          <a:r>
            <a:rPr lang="ru-RU" sz="18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направлена на формирование эстетического отношения детей к окружающему. Предусматривается следующее: развивать умение видеть и чувствовать красоту в природе, поступках, искусстве, понимать прекрасное; воспитывать художественный вкус, потребность в познании прекрасного.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85" y="1146405"/>
        <a:ext cx="4126049" cy="2561858"/>
      </dsp:txXfrm>
    </dsp:sp>
    <dsp:sp modelId="{3D79848A-F073-4105-A582-63FECFAA4F54}">
      <dsp:nvSpPr>
        <dsp:cNvPr id="0" name=""/>
        <dsp:cNvSpPr/>
      </dsp:nvSpPr>
      <dsp:spPr>
        <a:xfrm>
          <a:off x="5239000" y="614348"/>
          <a:ext cx="4285455" cy="2721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1D61A6-4EFD-422D-B1EC-5145DE60A7E6}">
      <dsp:nvSpPr>
        <dsp:cNvPr id="0" name=""/>
        <dsp:cNvSpPr/>
      </dsp:nvSpPr>
      <dsp:spPr>
        <a:xfrm>
          <a:off x="5715162" y="1066702"/>
          <a:ext cx="4285455" cy="2721264"/>
        </a:xfrm>
        <a:prstGeom prst="roundRect">
          <a:avLst>
            <a:gd name="adj" fmla="val 1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Вторая группа задач </a:t>
          </a:r>
          <a:r>
            <a:rPr lang="ru-RU" sz="20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направлена на формирование художественных умений в области разных искусств: обучение детей рисованию, лепке, конструированию; пению, движениям под музыку; развитие словесного творчества.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94865" y="1146405"/>
        <a:ext cx="4126049" cy="25618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3D945-6A98-408D-80CE-061025CDEF51}">
      <dsp:nvSpPr>
        <dsp:cNvPr id="0" name=""/>
        <dsp:cNvSpPr/>
      </dsp:nvSpPr>
      <dsp:spPr>
        <a:xfrm>
          <a:off x="0" y="489387"/>
          <a:ext cx="5555531" cy="2315722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Методами для решение задач </a:t>
          </a:r>
          <a:r>
            <a:rPr lang="ru-RU" sz="2800" b="0" u="sng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первой группы </a:t>
          </a:r>
          <a:r>
            <a:rPr lang="ru-RU" sz="28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являются показ, наблюдение, анализ, пример взрослого.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3044" y="602431"/>
        <a:ext cx="5329443" cy="2089634"/>
      </dsp:txXfrm>
    </dsp:sp>
    <dsp:sp modelId="{BFDE15FD-29C1-4412-9345-60A4C8F0F94F}">
      <dsp:nvSpPr>
        <dsp:cNvPr id="0" name=""/>
        <dsp:cNvSpPr/>
      </dsp:nvSpPr>
      <dsp:spPr>
        <a:xfrm>
          <a:off x="0" y="2885750"/>
          <a:ext cx="5555531" cy="2315722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Для решения задач </a:t>
          </a:r>
          <a:r>
            <a:rPr lang="ru-RU" sz="2800" b="0" u="sng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второй группы </a:t>
          </a:r>
          <a:r>
            <a:rPr lang="ru-RU" sz="28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 качестве ведущих требуются практические методы: показ, упражнение, объяснение, метод поисковых ситуаций.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3044" y="2998794"/>
        <a:ext cx="5329443" cy="20896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10FFE-62A1-40C8-A53C-7F8DE55FFB1C}">
      <dsp:nvSpPr>
        <dsp:cNvPr id="0" name=""/>
        <dsp:cNvSpPr/>
      </dsp:nvSpPr>
      <dsp:spPr>
        <a:xfrm>
          <a:off x="87558" y="1922"/>
          <a:ext cx="3129204" cy="1877522"/>
        </a:xfrm>
        <a:prstGeom prst="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Бытовая среда 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558" y="1922"/>
        <a:ext cx="3129204" cy="1877522"/>
      </dsp:txXfrm>
    </dsp:sp>
    <dsp:sp modelId="{EF4638F9-0FBA-4A11-BEEF-66745A8B8DC0}">
      <dsp:nvSpPr>
        <dsp:cNvPr id="0" name=""/>
        <dsp:cNvSpPr/>
      </dsp:nvSpPr>
      <dsp:spPr>
        <a:xfrm>
          <a:off x="3529682" y="1922"/>
          <a:ext cx="3129204" cy="1877522"/>
        </a:xfrm>
        <a:prstGeom prst="rect">
          <a:avLst/>
        </a:prstGeom>
        <a:solidFill>
          <a:schemeClr val="accent6">
            <a:shade val="50000"/>
            <a:hueOff val="-129404"/>
            <a:satOff val="-5006"/>
            <a:lumOff val="145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Искусство 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29682" y="1922"/>
        <a:ext cx="3129204" cy="1877522"/>
      </dsp:txXfrm>
    </dsp:sp>
    <dsp:sp modelId="{148D7210-9481-4F3B-A19F-80956E960700}">
      <dsp:nvSpPr>
        <dsp:cNvPr id="0" name=""/>
        <dsp:cNvSpPr/>
      </dsp:nvSpPr>
      <dsp:spPr>
        <a:xfrm>
          <a:off x="6971807" y="1922"/>
          <a:ext cx="3129204" cy="1877522"/>
        </a:xfrm>
        <a:prstGeom prst="rect">
          <a:avLst/>
        </a:prstGeom>
        <a:solidFill>
          <a:schemeClr val="accent6">
            <a:shade val="50000"/>
            <a:hueOff val="-258808"/>
            <a:satOff val="-10011"/>
            <a:lumOff val="291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Природа 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71807" y="1922"/>
        <a:ext cx="3129204" cy="1877522"/>
      </dsp:txXfrm>
    </dsp:sp>
    <dsp:sp modelId="{D1F4452B-E411-4FDD-BFAA-437FF7B7558B}">
      <dsp:nvSpPr>
        <dsp:cNvPr id="0" name=""/>
        <dsp:cNvSpPr/>
      </dsp:nvSpPr>
      <dsp:spPr>
        <a:xfrm>
          <a:off x="87558" y="2192365"/>
          <a:ext cx="3129204" cy="1877522"/>
        </a:xfrm>
        <a:prstGeom prst="rect">
          <a:avLst/>
        </a:prstGeom>
        <a:solidFill>
          <a:schemeClr val="accent6">
            <a:shade val="50000"/>
            <a:hueOff val="-388212"/>
            <a:satOff val="-15017"/>
            <a:lumOff val="436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Внешний вид человека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558" y="2192365"/>
        <a:ext cx="3129204" cy="1877522"/>
      </dsp:txXfrm>
    </dsp:sp>
    <dsp:sp modelId="{44F3A434-21B2-4DF4-BB64-151F0C0A3B10}">
      <dsp:nvSpPr>
        <dsp:cNvPr id="0" name=""/>
        <dsp:cNvSpPr/>
      </dsp:nvSpPr>
      <dsp:spPr>
        <a:xfrm>
          <a:off x="3529682" y="2192365"/>
          <a:ext cx="3129204" cy="1877522"/>
        </a:xfrm>
        <a:prstGeom prst="rect">
          <a:avLst/>
        </a:prstGeom>
        <a:solidFill>
          <a:schemeClr val="accent6">
            <a:shade val="50000"/>
            <a:hueOff val="-258808"/>
            <a:satOff val="-10011"/>
            <a:lumOff val="291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Художественна я деятельность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29682" y="2192365"/>
        <a:ext cx="3129204" cy="1877522"/>
      </dsp:txXfrm>
    </dsp:sp>
    <dsp:sp modelId="{6D4D93CB-A0BF-4E89-80E6-99B1081E4F47}">
      <dsp:nvSpPr>
        <dsp:cNvPr id="0" name=""/>
        <dsp:cNvSpPr/>
      </dsp:nvSpPr>
      <dsp:spPr>
        <a:xfrm>
          <a:off x="6971807" y="2192365"/>
          <a:ext cx="3129204" cy="1877522"/>
        </a:xfrm>
        <a:prstGeom prst="rect">
          <a:avLst/>
        </a:prstGeom>
        <a:solidFill>
          <a:schemeClr val="accent6">
            <a:shade val="50000"/>
            <a:hueOff val="-129404"/>
            <a:satOff val="-5006"/>
            <a:lumOff val="145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Социальное окружение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71807" y="2192365"/>
        <a:ext cx="3129204" cy="18775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17D7E-F42E-4DE9-8CC2-AD06ADFA56F0}">
      <dsp:nvSpPr>
        <dsp:cNvPr id="0" name=""/>
        <dsp:cNvSpPr/>
      </dsp:nvSpPr>
      <dsp:spPr>
        <a:xfrm>
          <a:off x="1009431" y="891360"/>
          <a:ext cx="1265727" cy="1265727"/>
        </a:xfrm>
        <a:prstGeom prst="round2DiagRect">
          <a:avLst>
            <a:gd name="adj1" fmla="val 29727"/>
            <a:gd name="adj2" fmla="val 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C1B38-6EE4-4E53-9B3C-D0FCE32A0931}">
      <dsp:nvSpPr>
        <dsp:cNvPr id="0" name=""/>
        <dsp:cNvSpPr/>
      </dsp:nvSpPr>
      <dsp:spPr>
        <a:xfrm>
          <a:off x="1279176" y="1161105"/>
          <a:ext cx="726237" cy="72623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4D55FC-7A87-4285-9BEE-F047EBBF01D3}">
      <dsp:nvSpPr>
        <dsp:cNvPr id="0" name=""/>
        <dsp:cNvSpPr/>
      </dsp:nvSpPr>
      <dsp:spPr>
        <a:xfrm>
          <a:off x="604813" y="2551330"/>
          <a:ext cx="2074963" cy="137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1100" b="0" kern="1200" baseline="0" dirty="0"/>
            <a:t>• Организованное воспитателем занятие по развитию речи, изобразительной деятельности, музыке </a:t>
          </a:r>
          <a:endParaRPr lang="en-US" sz="1100" kern="1200" dirty="0"/>
        </a:p>
      </dsp:txBody>
      <dsp:txXfrm>
        <a:off x="604813" y="2551330"/>
        <a:ext cx="2074963" cy="1372500"/>
      </dsp:txXfrm>
    </dsp:sp>
    <dsp:sp modelId="{9A950A63-19B9-4A1F-A1AC-F2A6D807147B}">
      <dsp:nvSpPr>
        <dsp:cNvPr id="0" name=""/>
        <dsp:cNvSpPr/>
      </dsp:nvSpPr>
      <dsp:spPr>
        <a:xfrm>
          <a:off x="3447513" y="891360"/>
          <a:ext cx="1265727" cy="1265727"/>
        </a:xfrm>
        <a:prstGeom prst="round2DiagRect">
          <a:avLst>
            <a:gd name="adj1" fmla="val 29727"/>
            <a:gd name="adj2" fmla="val 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56868-A8C6-4064-9B2B-0E9920271616}">
      <dsp:nvSpPr>
        <dsp:cNvPr id="0" name=""/>
        <dsp:cNvSpPr/>
      </dsp:nvSpPr>
      <dsp:spPr>
        <a:xfrm>
          <a:off x="3717259" y="1161105"/>
          <a:ext cx="726237" cy="72623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5EE93-4331-4A38-A828-2A6996A51EF4}">
      <dsp:nvSpPr>
        <dsp:cNvPr id="0" name=""/>
        <dsp:cNvSpPr/>
      </dsp:nvSpPr>
      <dsp:spPr>
        <a:xfrm>
          <a:off x="3042895" y="2551330"/>
          <a:ext cx="2074963" cy="137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1100" b="0" kern="1200" baseline="0"/>
            <a:t>• Экскурсия на природу, к памятникам, в музей, театр, цирк </a:t>
          </a:r>
          <a:endParaRPr lang="en-US" sz="1100" kern="1200"/>
        </a:p>
      </dsp:txBody>
      <dsp:txXfrm>
        <a:off x="3042895" y="2551330"/>
        <a:ext cx="2074963" cy="1372500"/>
      </dsp:txXfrm>
    </dsp:sp>
    <dsp:sp modelId="{E4AD6AD5-7B73-4664-8BED-93B8A75FF034}">
      <dsp:nvSpPr>
        <dsp:cNvPr id="0" name=""/>
        <dsp:cNvSpPr/>
      </dsp:nvSpPr>
      <dsp:spPr>
        <a:xfrm>
          <a:off x="5885596" y="891360"/>
          <a:ext cx="1265727" cy="1265727"/>
        </a:xfrm>
        <a:prstGeom prst="round2DiagRect">
          <a:avLst>
            <a:gd name="adj1" fmla="val 29727"/>
            <a:gd name="adj2" fmla="val 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E9D78-CF4A-4BC5-A331-24E3468DAF32}">
      <dsp:nvSpPr>
        <dsp:cNvPr id="0" name=""/>
        <dsp:cNvSpPr/>
      </dsp:nvSpPr>
      <dsp:spPr>
        <a:xfrm>
          <a:off x="6155341" y="1161105"/>
          <a:ext cx="726237" cy="72623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BA6AB9-DCF2-40B2-983E-2CC06B334185}">
      <dsp:nvSpPr>
        <dsp:cNvPr id="0" name=""/>
        <dsp:cNvSpPr/>
      </dsp:nvSpPr>
      <dsp:spPr>
        <a:xfrm>
          <a:off x="5480978" y="2551330"/>
          <a:ext cx="2074963" cy="137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1100" b="0" kern="1200" baseline="0"/>
            <a:t>• Театрализованные игры и игры-драматизации </a:t>
          </a:r>
          <a:endParaRPr lang="en-US" sz="1100" kern="1200"/>
        </a:p>
      </dsp:txBody>
      <dsp:txXfrm>
        <a:off x="5480978" y="2551330"/>
        <a:ext cx="2074963" cy="1372500"/>
      </dsp:txXfrm>
    </dsp:sp>
    <dsp:sp modelId="{A96BAC04-F0FB-41EF-9211-4D322E0F1EDE}">
      <dsp:nvSpPr>
        <dsp:cNvPr id="0" name=""/>
        <dsp:cNvSpPr/>
      </dsp:nvSpPr>
      <dsp:spPr>
        <a:xfrm>
          <a:off x="8323678" y="891360"/>
          <a:ext cx="1265727" cy="1265727"/>
        </a:xfrm>
        <a:prstGeom prst="round2DiagRect">
          <a:avLst>
            <a:gd name="adj1" fmla="val 29727"/>
            <a:gd name="adj2" fmla="val 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67E9F-B59D-416F-83F5-3DD840C0CA19}">
      <dsp:nvSpPr>
        <dsp:cNvPr id="0" name=""/>
        <dsp:cNvSpPr/>
      </dsp:nvSpPr>
      <dsp:spPr>
        <a:xfrm>
          <a:off x="8593423" y="1161105"/>
          <a:ext cx="726237" cy="726237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368BA-EEA5-412D-8BF2-C3ECF0FE47A2}">
      <dsp:nvSpPr>
        <dsp:cNvPr id="0" name=""/>
        <dsp:cNvSpPr/>
      </dsp:nvSpPr>
      <dsp:spPr>
        <a:xfrm>
          <a:off x="7919060" y="2551330"/>
          <a:ext cx="2074963" cy="137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1100" b="0" kern="1200" baseline="0"/>
            <a:t>• Праздники и развлечения</a:t>
          </a:r>
          <a:endParaRPr lang="en-US" sz="1100" kern="1200"/>
        </a:p>
      </dsp:txBody>
      <dsp:txXfrm>
        <a:off x="7919060" y="2551330"/>
        <a:ext cx="2074963" cy="13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 xmlns="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="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xmlns="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xmlns="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01367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570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xmlns="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34619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766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xmlns="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xmlns="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xmlns="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3/28/2021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8460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2442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xmlns="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842443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0848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4197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7773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2343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3/28/2021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xmlns="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59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87" r:id="rId5"/>
    <p:sldLayoutId id="2147483892" r:id="rId6"/>
    <p:sldLayoutId id="2147483888" r:id="rId7"/>
    <p:sldLayoutId id="2147483889" r:id="rId8"/>
    <p:sldLayoutId id="2147483890" r:id="rId9"/>
    <p:sldLayoutId id="2147483891" r:id="rId10"/>
    <p:sldLayoutId id="2147483893" r:id="rId11"/>
  </p:sldLayoutIdLst>
  <p:transition spd="slow">
    <p:push dir="u"/>
  </p:transition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9">
            <a:extLst>
              <a:ext uri="{FF2B5EF4-FFF2-40B4-BE49-F238E27FC236}">
                <a16:creationId xmlns:a16="http://schemas.microsoft.com/office/drawing/2014/main" xmlns="" id="{0DBF1ABE-8590-450D-BB49-BDDCCF3EEA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0" name="Picture 4">
            <a:extLst>
              <a:ext uri="{FF2B5EF4-FFF2-40B4-BE49-F238E27FC236}">
                <a16:creationId xmlns:a16="http://schemas.microsoft.com/office/drawing/2014/main" xmlns="" id="{7D584F88-532A-481E-98BE-557B2F2B12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2" r="2" b="2"/>
          <a:stretch/>
        </p:blipFill>
        <p:spPr>
          <a:xfrm>
            <a:off x="4487333" y="10"/>
            <a:ext cx="7704667" cy="6877868"/>
          </a:xfrm>
          <a:custGeom>
            <a:avLst/>
            <a:gdLst/>
            <a:ahLst/>
            <a:cxnLst/>
            <a:rect l="l" t="t" r="r" b="b"/>
            <a:pathLst>
              <a:path w="7704667" h="6877878">
                <a:moveTo>
                  <a:pt x="0" y="0"/>
                </a:moveTo>
                <a:lnTo>
                  <a:pt x="7704667" y="0"/>
                </a:lnTo>
                <a:lnTo>
                  <a:pt x="7704667" y="6877878"/>
                </a:lnTo>
                <a:lnTo>
                  <a:pt x="0" y="6877878"/>
                </a:lnTo>
                <a:lnTo>
                  <a:pt x="0" y="6867939"/>
                </a:lnTo>
                <a:lnTo>
                  <a:pt x="146217" y="6867939"/>
                </a:lnTo>
                <a:lnTo>
                  <a:pt x="252811" y="6795007"/>
                </a:lnTo>
                <a:cubicBezTo>
                  <a:pt x="428996" y="6667346"/>
                  <a:pt x="601946" y="6529451"/>
                  <a:pt x="776494" y="6388681"/>
                </a:cubicBezTo>
                <a:cubicBezTo>
                  <a:pt x="1734992" y="5615677"/>
                  <a:pt x="2676361" y="4981124"/>
                  <a:pt x="2676361" y="3631852"/>
                </a:cubicBezTo>
                <a:cubicBezTo>
                  <a:pt x="2676361" y="2101350"/>
                  <a:pt x="2094814" y="761014"/>
                  <a:pt x="1053668" y="20384"/>
                </a:cubicBezTo>
                <a:lnTo>
                  <a:pt x="1038069" y="9939"/>
                </a:lnTo>
                <a:lnTo>
                  <a:pt x="0" y="9939"/>
                </a:lnTo>
                <a:close/>
              </a:path>
            </a:pathLst>
          </a:custGeom>
        </p:spPr>
      </p:pic>
      <p:sp>
        <p:nvSpPr>
          <p:cNvPr id="41" name="Freeform: Shape 11">
            <a:extLst>
              <a:ext uri="{FF2B5EF4-FFF2-40B4-BE49-F238E27FC236}">
                <a16:creationId xmlns:a16="http://schemas.microsoft.com/office/drawing/2014/main" xmlns="" id="{DCD36D47-40B7-494B-B249-3CBA333DE2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7475746" cy="6858000"/>
          </a:xfrm>
          <a:custGeom>
            <a:avLst/>
            <a:gdLst>
              <a:gd name="connsiteX0" fmla="*/ 0 w 7475746"/>
              <a:gd name="connsiteY0" fmla="*/ 0 h 6858000"/>
              <a:gd name="connsiteX1" fmla="*/ 5859459 w 7475746"/>
              <a:gd name="connsiteY1" fmla="*/ 0 h 6858000"/>
              <a:gd name="connsiteX2" fmla="*/ 5874848 w 7475746"/>
              <a:gd name="connsiteY2" fmla="*/ 10445 h 6858000"/>
              <a:gd name="connsiteX3" fmla="*/ 7475746 w 7475746"/>
              <a:gd name="connsiteY3" fmla="*/ 3621913 h 6858000"/>
              <a:gd name="connsiteX4" fmla="*/ 5601397 w 7475746"/>
              <a:gd name="connsiteY4" fmla="*/ 6378742 h 6858000"/>
              <a:gd name="connsiteX5" fmla="*/ 5084748 w 7475746"/>
              <a:gd name="connsiteY5" fmla="*/ 6785068 h 6858000"/>
              <a:gd name="connsiteX6" fmla="*/ 4979585 w 7475746"/>
              <a:gd name="connsiteY6" fmla="*/ 6858000 h 6858000"/>
              <a:gd name="connsiteX7" fmla="*/ 0 w 747574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75746" h="6858000">
                <a:moveTo>
                  <a:pt x="0" y="0"/>
                </a:moveTo>
                <a:lnTo>
                  <a:pt x="5859459" y="0"/>
                </a:lnTo>
                <a:lnTo>
                  <a:pt x="5874848" y="10445"/>
                </a:lnTo>
                <a:cubicBezTo>
                  <a:pt x="6902010" y="751075"/>
                  <a:pt x="7475746" y="2091411"/>
                  <a:pt x="7475746" y="3621913"/>
                </a:cubicBezTo>
                <a:cubicBezTo>
                  <a:pt x="7475746" y="4971185"/>
                  <a:pt x="6547021" y="5605738"/>
                  <a:pt x="5601397" y="6378742"/>
                </a:cubicBezTo>
                <a:cubicBezTo>
                  <a:pt x="5429193" y="6519512"/>
                  <a:pt x="5258566" y="6657407"/>
                  <a:pt x="5084748" y="6785068"/>
                </a:cubicBezTo>
                <a:lnTo>
                  <a:pt x="497958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2" name="Freeform: Shape 13">
            <a:extLst>
              <a:ext uri="{FF2B5EF4-FFF2-40B4-BE49-F238E27FC236}">
                <a16:creationId xmlns:a16="http://schemas.microsoft.com/office/drawing/2014/main" xmlns="" id="{03AD0D1C-F8BA-4CD1-BC4D-BE1823F3EB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7283242" cy="6858000"/>
          </a:xfrm>
          <a:custGeom>
            <a:avLst/>
            <a:gdLst>
              <a:gd name="connsiteX0" fmla="*/ 0 w 7163694"/>
              <a:gd name="connsiteY0" fmla="*/ 0 h 6858000"/>
              <a:gd name="connsiteX1" fmla="*/ 5525402 w 7163694"/>
              <a:gd name="connsiteY1" fmla="*/ 0 h 6858000"/>
              <a:gd name="connsiteX2" fmla="*/ 5541001 w 7163694"/>
              <a:gd name="connsiteY2" fmla="*/ 10445 h 6858000"/>
              <a:gd name="connsiteX3" fmla="*/ 7163694 w 7163694"/>
              <a:gd name="connsiteY3" fmla="*/ 3621913 h 6858000"/>
              <a:gd name="connsiteX4" fmla="*/ 5263827 w 7163694"/>
              <a:gd name="connsiteY4" fmla="*/ 6378742 h 6858000"/>
              <a:gd name="connsiteX5" fmla="*/ 4740144 w 7163694"/>
              <a:gd name="connsiteY5" fmla="*/ 6785068 h 6858000"/>
              <a:gd name="connsiteX6" fmla="*/ 4633550 w 7163694"/>
              <a:gd name="connsiteY6" fmla="*/ 6858000 h 6858000"/>
              <a:gd name="connsiteX7" fmla="*/ 0 w 7163694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3694" h="6858000">
                <a:moveTo>
                  <a:pt x="0" y="0"/>
                </a:moveTo>
                <a:lnTo>
                  <a:pt x="5525402" y="0"/>
                </a:lnTo>
                <a:lnTo>
                  <a:pt x="5541001" y="10445"/>
                </a:lnTo>
                <a:cubicBezTo>
                  <a:pt x="6582147" y="751075"/>
                  <a:pt x="7163694" y="2091411"/>
                  <a:pt x="7163694" y="3621913"/>
                </a:cubicBezTo>
                <a:cubicBezTo>
                  <a:pt x="7163694" y="4971185"/>
                  <a:pt x="6222325" y="5605738"/>
                  <a:pt x="5263827" y="6378742"/>
                </a:cubicBezTo>
                <a:cubicBezTo>
                  <a:pt x="5089279" y="6519512"/>
                  <a:pt x="4916329" y="6657407"/>
                  <a:pt x="4740144" y="6785068"/>
                </a:cubicBezTo>
                <a:lnTo>
                  <a:pt x="4633550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FBA7E51E-7B6A-4A79-8F84-47C845C7A2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9836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B21C29-5A44-4845-9CF3-AD509611D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679" y="1899920"/>
            <a:ext cx="6130275" cy="2547043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Условия, средства, роль педагога в эстетическом воспитании детей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A561BD8-4A9C-4C65-A261-C92A7FA07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3088" y="4676673"/>
            <a:ext cx="4805907" cy="1285392"/>
          </a:xfrm>
        </p:spPr>
        <p:txBody>
          <a:bodyPr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Ефимик Марина Алексеевна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18C8530-52E6-4F67-B6D9-98571D8D0031}"/>
              </a:ext>
            </a:extLst>
          </p:cNvPr>
          <p:cNvSpPr txBox="1"/>
          <p:nvPr/>
        </p:nvSpPr>
        <p:spPr>
          <a:xfrm>
            <a:off x="1023088" y="6225366"/>
            <a:ext cx="930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г. </a:t>
            </a:r>
          </a:p>
        </p:txBody>
      </p:sp>
    </p:spTree>
    <p:extLst>
      <p:ext uri="{BB962C8B-B14F-4D97-AF65-F5344CB8AC3E}">
        <p14:creationId xmlns:p14="http://schemas.microsoft.com/office/powerpoint/2010/main" val="357135953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C51A08AC-F796-409C-AD97-8B476289EC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E1B312B-4E9A-405C-9CE8-1032543803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" y="0"/>
            <a:ext cx="10853745" cy="6858000"/>
            <a:chOff x="-1" y="0"/>
            <a:chExt cx="10934058" cy="6858000"/>
          </a:xfrm>
        </p:grpSpPr>
        <p:sp>
          <p:nvSpPr>
            <p:cNvPr id="38" name="Freeform: Shape 10">
              <a:extLst>
                <a:ext uri="{FF2B5EF4-FFF2-40B4-BE49-F238E27FC236}">
                  <a16:creationId xmlns:a16="http://schemas.microsoft.com/office/drawing/2014/main" xmlns="" id="{027ED404-4912-4C80-B5EB-98E67EB26A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1" y="0"/>
              <a:ext cx="10515600" cy="6858000"/>
            </a:xfrm>
            <a:custGeom>
              <a:avLst/>
              <a:gdLst>
                <a:gd name="connsiteX0" fmla="*/ 0 w 10515600"/>
                <a:gd name="connsiteY0" fmla="*/ 0 h 6858000"/>
                <a:gd name="connsiteX1" fmla="*/ 3039549 w 10515600"/>
                <a:gd name="connsiteY1" fmla="*/ 0 h 6858000"/>
                <a:gd name="connsiteX2" fmla="*/ 3387573 w 10515600"/>
                <a:gd name="connsiteY2" fmla="*/ 0 h 6858000"/>
                <a:gd name="connsiteX3" fmla="*/ 3678072 w 10515600"/>
                <a:gd name="connsiteY3" fmla="*/ 0 h 6858000"/>
                <a:gd name="connsiteX4" fmla="*/ 3721524 w 10515600"/>
                <a:gd name="connsiteY4" fmla="*/ 0 h 6858000"/>
                <a:gd name="connsiteX5" fmla="*/ 4595394 w 10515600"/>
                <a:gd name="connsiteY5" fmla="*/ 0 h 6858000"/>
                <a:gd name="connsiteX6" fmla="*/ 4607603 w 10515600"/>
                <a:gd name="connsiteY6" fmla="*/ 0 h 6858000"/>
                <a:gd name="connsiteX7" fmla="*/ 4733044 w 10515600"/>
                <a:gd name="connsiteY7" fmla="*/ 0 h 6858000"/>
                <a:gd name="connsiteX8" fmla="*/ 6226185 w 10515600"/>
                <a:gd name="connsiteY8" fmla="*/ 0 h 6858000"/>
                <a:gd name="connsiteX9" fmla="*/ 8892577 w 10515600"/>
                <a:gd name="connsiteY9" fmla="*/ 0 h 6858000"/>
                <a:gd name="connsiteX10" fmla="*/ 8914701 w 10515600"/>
                <a:gd name="connsiteY10" fmla="*/ 14997 h 6858000"/>
                <a:gd name="connsiteX11" fmla="*/ 10515600 w 10515600"/>
                <a:gd name="connsiteY11" fmla="*/ 3621656 h 6858000"/>
                <a:gd name="connsiteX12" fmla="*/ 8641250 w 10515600"/>
                <a:gd name="connsiteY12" fmla="*/ 6374814 h 6858000"/>
                <a:gd name="connsiteX13" fmla="*/ 8124602 w 10515600"/>
                <a:gd name="connsiteY13" fmla="*/ 6780599 h 6858000"/>
                <a:gd name="connsiteX14" fmla="*/ 8012846 w 10515600"/>
                <a:gd name="connsiteY14" fmla="*/ 6858000 h 6858000"/>
                <a:gd name="connsiteX15" fmla="*/ 6226185 w 10515600"/>
                <a:gd name="connsiteY15" fmla="*/ 6858000 h 6858000"/>
                <a:gd name="connsiteX16" fmla="*/ 4607603 w 10515600"/>
                <a:gd name="connsiteY16" fmla="*/ 6858000 h 6858000"/>
                <a:gd name="connsiteX17" fmla="*/ 4595394 w 10515600"/>
                <a:gd name="connsiteY17" fmla="*/ 6858000 h 6858000"/>
                <a:gd name="connsiteX18" fmla="*/ 4424650 w 10515600"/>
                <a:gd name="connsiteY18" fmla="*/ 6858000 h 6858000"/>
                <a:gd name="connsiteX19" fmla="*/ 3721524 w 10515600"/>
                <a:gd name="connsiteY19" fmla="*/ 6858000 h 6858000"/>
                <a:gd name="connsiteX20" fmla="*/ 3678072 w 10515600"/>
                <a:gd name="connsiteY20" fmla="*/ 6858000 h 6858000"/>
                <a:gd name="connsiteX21" fmla="*/ 3387573 w 10515600"/>
                <a:gd name="connsiteY21" fmla="*/ 6858000 h 6858000"/>
                <a:gd name="connsiteX22" fmla="*/ 3039549 w 10515600"/>
                <a:gd name="connsiteY22" fmla="*/ 6858000 h 6858000"/>
                <a:gd name="connsiteX23" fmla="*/ 0 w 10515600"/>
                <a:gd name="connsiteY2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5600" h="6858000">
                  <a:moveTo>
                    <a:pt x="0" y="0"/>
                  </a:moveTo>
                  <a:lnTo>
                    <a:pt x="3039549" y="0"/>
                  </a:lnTo>
                  <a:lnTo>
                    <a:pt x="3387573" y="0"/>
                  </a:lnTo>
                  <a:lnTo>
                    <a:pt x="3678072" y="0"/>
                  </a:lnTo>
                  <a:lnTo>
                    <a:pt x="3721524" y="0"/>
                  </a:lnTo>
                  <a:lnTo>
                    <a:pt x="4595394" y="0"/>
                  </a:lnTo>
                  <a:lnTo>
                    <a:pt x="4607603" y="0"/>
                  </a:lnTo>
                  <a:lnTo>
                    <a:pt x="4733044" y="0"/>
                  </a:lnTo>
                  <a:lnTo>
                    <a:pt x="6226185" y="0"/>
                  </a:lnTo>
                  <a:lnTo>
                    <a:pt x="8892577" y="0"/>
                  </a:lnTo>
                  <a:lnTo>
                    <a:pt x="8914701" y="14997"/>
                  </a:lnTo>
                  <a:cubicBezTo>
                    <a:pt x="9941864" y="754641"/>
                    <a:pt x="10515600" y="2093192"/>
                    <a:pt x="10515600" y="3621656"/>
                  </a:cubicBezTo>
                  <a:cubicBezTo>
                    <a:pt x="10515600" y="4969131"/>
                    <a:pt x="9586875" y="5602839"/>
                    <a:pt x="8641250" y="6374814"/>
                  </a:cubicBezTo>
                  <a:cubicBezTo>
                    <a:pt x="8469047" y="6515397"/>
                    <a:pt x="8298420" y="6653108"/>
                    <a:pt x="8124602" y="6780599"/>
                  </a:cubicBezTo>
                  <a:lnTo>
                    <a:pt x="8012846" y="6858000"/>
                  </a:lnTo>
                  <a:lnTo>
                    <a:pt x="6226185" y="6858000"/>
                  </a:lnTo>
                  <a:lnTo>
                    <a:pt x="4607603" y="6858000"/>
                  </a:lnTo>
                  <a:lnTo>
                    <a:pt x="4595394" y="6858000"/>
                  </a:lnTo>
                  <a:lnTo>
                    <a:pt x="4424650" y="6858000"/>
                  </a:lnTo>
                  <a:lnTo>
                    <a:pt x="3721524" y="6858000"/>
                  </a:lnTo>
                  <a:lnTo>
                    <a:pt x="3678072" y="6858000"/>
                  </a:lnTo>
                  <a:lnTo>
                    <a:pt x="3387573" y="6858000"/>
                  </a:lnTo>
                  <a:lnTo>
                    <a:pt x="303954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4E58012C-4DA3-4ED3-9500-41F9AF60B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40433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9" name="Freeform: Shape 12">
              <a:extLst>
                <a:ext uri="{FF2B5EF4-FFF2-40B4-BE49-F238E27FC236}">
                  <a16:creationId xmlns:a16="http://schemas.microsoft.com/office/drawing/2014/main" xmlns="" id="{59AC73F7-22BD-4C46-B368-3F03B8478F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18432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0" name="Freeform: Shape 13">
              <a:extLst>
                <a:ext uri="{FF2B5EF4-FFF2-40B4-BE49-F238E27FC236}">
                  <a16:creationId xmlns:a16="http://schemas.microsoft.com/office/drawing/2014/main" xmlns="" id="{95C99F96-8984-456F-BD66-5C019A6510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53086" y="0"/>
              <a:ext cx="2261351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BA224-BBE0-4C55-929E-D39FA3E7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7663" y="226097"/>
            <a:ext cx="3838902" cy="999388"/>
          </a:xfrm>
        </p:spPr>
        <p:txBody>
          <a:bodyPr anchor="b">
            <a:normAutofit/>
          </a:bodyPr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4463E0-025A-419D-9CC4-8F11CC7A9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145" y="1360881"/>
            <a:ext cx="8420021" cy="3651250"/>
          </a:xfrm>
        </p:spPr>
        <p:txBody>
          <a:bodyPr>
            <a:noAutofit/>
          </a:bodyPr>
          <a:lstStyle/>
          <a:p>
            <a:pPr algn="just">
              <a:lnSpc>
                <a:spcPct val="13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Ведущее место в осуществлении эстетического воспитания принадлежит детскому саду. Но велика и роль семьи. Только при единстве воздействий детского сада и семьи возможно полноценное осуществление задач эстетического воспитания. Не каждый из детей станет музыкантом или художником, но у каждого ребенка можно и нужно воспитывать любовь и интерес к искусству, развивать эстетический вкус, музыкальный слух, элементарные навыки рисования</a:t>
            </a:r>
          </a:p>
        </p:txBody>
      </p:sp>
    </p:spTree>
    <p:extLst>
      <p:ext uri="{BB962C8B-B14F-4D97-AF65-F5344CB8AC3E}">
        <p14:creationId xmlns:p14="http://schemas.microsoft.com/office/powerpoint/2010/main" val="279785526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8950AD4C-6AF3-49F8-94E1-DBCAFB3947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человек, внутренний, ребенок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DCC899FC-C7D9-48A7-B00D-B7BFA84172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5" r="1" b="7663"/>
          <a:stretch/>
        </p:blipFill>
        <p:spPr>
          <a:xfrm>
            <a:off x="20" y="-1"/>
            <a:ext cx="6073118" cy="6858000"/>
          </a:xfrm>
          <a:prstGeom prst="rect">
            <a:avLst/>
          </a:prstGeom>
        </p:spPr>
      </p:pic>
      <p:pic>
        <p:nvPicPr>
          <p:cNvPr id="3" name="Рисунок 2" descr="Изображение выглядит как ребенок, внутренний, челове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56A1EBB0-ACD4-4623-8E39-D8A8FFBC59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3" r="1" b="8905"/>
          <a:stretch/>
        </p:blipFill>
        <p:spPr>
          <a:xfrm>
            <a:off x="6118861" y="10"/>
            <a:ext cx="6073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9058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8950AD4C-6AF3-49F8-94E1-DBCAFB3947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ребенок, пол, маленький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2075462F-1103-4E24-B499-7AF29B8F2C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5" r="1" b="2823"/>
          <a:stretch/>
        </p:blipFill>
        <p:spPr>
          <a:xfrm>
            <a:off x="20" y="-1"/>
            <a:ext cx="6073118" cy="6858000"/>
          </a:xfrm>
          <a:prstGeom prst="rect">
            <a:avLst/>
          </a:prstGeom>
        </p:spPr>
      </p:pic>
      <p:pic>
        <p:nvPicPr>
          <p:cNvPr id="3" name="Рисунок 2" descr="Изображение выглядит как пол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DFF3A9D-12EA-4699-A7CC-006637D991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6" r="1" b="8282"/>
          <a:stretch/>
        </p:blipFill>
        <p:spPr>
          <a:xfrm>
            <a:off x="6118861" y="10"/>
            <a:ext cx="6073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8261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8950AD4C-6AF3-49F8-94E1-DBCAFB3947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ребенок, пол, мальчи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9EFC1D43-82D8-4C16-99B0-9C0FF2583A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7" r="1" b="1"/>
          <a:stretch/>
        </p:blipFill>
        <p:spPr>
          <a:xfrm>
            <a:off x="20" y="-1"/>
            <a:ext cx="6073118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ребенок, человек, мальчи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C6E10364-252B-49D5-9111-89E1A0B898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3" r="1" b="6035"/>
          <a:stretch/>
        </p:blipFill>
        <p:spPr>
          <a:xfrm>
            <a:off x="6118861" y="10"/>
            <a:ext cx="6073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456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8950AD4C-6AF3-49F8-94E1-DBCAFB3947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человек, мальчик, комната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7BB2618F-A678-43D6-91F4-8FC551E060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6" r="1" b="6412"/>
          <a:stretch/>
        </p:blipFill>
        <p:spPr>
          <a:xfrm>
            <a:off x="20" y="-1"/>
            <a:ext cx="6073118" cy="6858000"/>
          </a:xfrm>
          <a:prstGeom prst="rect">
            <a:avLst/>
          </a:prstGeom>
        </p:spPr>
      </p:pic>
      <p:pic>
        <p:nvPicPr>
          <p:cNvPr id="3" name="Рисунок 2" descr="Изображение выглядит как человек, ребенок, внутрен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A0ADFA0B-93E2-4484-9B3F-63DCFFABD0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4" r="1" b="12905"/>
          <a:stretch/>
        </p:blipFill>
        <p:spPr>
          <a:xfrm>
            <a:off x="6118861" y="10"/>
            <a:ext cx="607314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1101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3">
            <a:extLst>
              <a:ext uri="{FF2B5EF4-FFF2-40B4-BE49-F238E27FC236}">
                <a16:creationId xmlns:a16="http://schemas.microsoft.com/office/drawing/2014/main" xmlns="" id="{25B97239-2685-48C8-8104-1D4E4E383D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Рисунок 8" descr="Изображение выглядит как человек, ребенок, внутрен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B4010DEA-4942-4C20-AD3F-F3B31B131F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7" r="-2" b="47966"/>
          <a:stretch/>
        </p:blipFill>
        <p:spPr>
          <a:xfrm>
            <a:off x="321734" y="321733"/>
            <a:ext cx="5674894" cy="303084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E682EAD-4976-43ED-BEF8-FF44D11A4A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99" r="1" b="1"/>
          <a:stretch/>
        </p:blipFill>
        <p:spPr>
          <a:xfrm>
            <a:off x="321735" y="3524289"/>
            <a:ext cx="2676579" cy="2776517"/>
          </a:xfrm>
          <a:prstGeom prst="rect">
            <a:avLst/>
          </a:prstGeom>
        </p:spPr>
      </p:pic>
      <p:pic>
        <p:nvPicPr>
          <p:cNvPr id="5" name="Рисунок 4" descr="Изображение выглядит как внутренний, человек, пол, ребе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E6D735DA-2B13-406D-A33C-3631C52074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6352"/>
          <a:stretch/>
        </p:blipFill>
        <p:spPr>
          <a:xfrm>
            <a:off x="3159553" y="3514855"/>
            <a:ext cx="2837076" cy="2785951"/>
          </a:xfrm>
          <a:prstGeom prst="rect">
            <a:avLst/>
          </a:prstGeom>
        </p:spPr>
      </p:pic>
      <p:pic>
        <p:nvPicPr>
          <p:cNvPr id="7" name="Рисунок 6" descr="Изображение выглядит как человек, внутренний, стена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0006DDB4-1C19-473F-AE54-25A98364CA5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0" r="-2" b="8208"/>
          <a:stretch/>
        </p:blipFill>
        <p:spPr>
          <a:xfrm>
            <a:off x="6195373" y="321733"/>
            <a:ext cx="5674892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5708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xmlns="" id="{B96FC576-AE30-4C09-A12C-0582F2A6A0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человек, ребенок,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E46BB22-414B-45FB-AA5B-3C32316739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82" r="-1" b="25651"/>
          <a:stretch/>
        </p:blipFill>
        <p:spPr>
          <a:xfrm>
            <a:off x="1" y="10"/>
            <a:ext cx="6099048" cy="3428990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, человек, ребено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A47332D6-0FD4-4F3E-837E-A217658AAC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8" r="-1" b="43296"/>
          <a:stretch/>
        </p:blipFill>
        <p:spPr>
          <a:xfrm>
            <a:off x="6092952" y="10"/>
            <a:ext cx="6099048" cy="3428990"/>
          </a:xfrm>
          <a:prstGeom prst="rect">
            <a:avLst/>
          </a:prstGeom>
        </p:spPr>
      </p:pic>
      <p:pic>
        <p:nvPicPr>
          <p:cNvPr id="9" name="Рисунок 8" descr="Изображение выглядит как ребенок, внутренний, пол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EEFC12B-7A44-4249-8E16-86D89E1E60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0" r="-1" b="23963"/>
          <a:stretch/>
        </p:blipFill>
        <p:spPr>
          <a:xfrm>
            <a:off x="1" y="3429000"/>
            <a:ext cx="6099048" cy="3429000"/>
          </a:xfrm>
          <a:prstGeom prst="rect">
            <a:avLst/>
          </a:prstGeom>
        </p:spPr>
      </p:pic>
      <p:pic>
        <p:nvPicPr>
          <p:cNvPr id="7" name="Рисунок 6" descr="Изображение выглядит как внутренний, ребенок, стена, п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0213E82B-AF38-4364-B2D8-0BADB975E7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2" r="-1" b="25292"/>
          <a:stretch/>
        </p:blipFill>
        <p:spPr>
          <a:xfrm>
            <a:off x="6092952" y="3429000"/>
            <a:ext cx="609904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6219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1">
            <a:extLst>
              <a:ext uri="{FF2B5EF4-FFF2-40B4-BE49-F238E27FC236}">
                <a16:creationId xmlns:a16="http://schemas.microsoft.com/office/drawing/2014/main" xmlns="" id="{4F7B9026-36AD-42E4-B172-8D68F3A339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внутренний, человек, спальня, постельное белье&#10;&#10;Автоматически созданное описание">
            <a:extLst>
              <a:ext uri="{FF2B5EF4-FFF2-40B4-BE49-F238E27FC236}">
                <a16:creationId xmlns:a16="http://schemas.microsoft.com/office/drawing/2014/main" xmlns="" id="{4CECC69E-24C3-4D39-9CC0-1D98C0845F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9" r="1792" b="-3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pic>
        <p:nvPicPr>
          <p:cNvPr id="3" name="Рисунок 2" descr="Изображение выглядит как спальня&#10;&#10;Автоматически созданное описание">
            <a:extLst>
              <a:ext uri="{FF2B5EF4-FFF2-40B4-BE49-F238E27FC236}">
                <a16:creationId xmlns:a16="http://schemas.microsoft.com/office/drawing/2014/main" xmlns="" id="{DFA4E3D1-9B27-43F3-A360-CB28E6D894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9" r="3145" b="-3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B0B0D0E-E0D4-4918-AE4C-7E12D711AD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3" r="16141" b="-3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33404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FABB624F-BF77-4AE1-B71D-2D681D4731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ребенок, пол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6A8E37A-21D9-4A6B-A2B5-530A4446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8" r="1" b="14503"/>
          <a:stretch/>
        </p:blipFill>
        <p:spPr>
          <a:xfrm>
            <a:off x="-1" y="10"/>
            <a:ext cx="7370057" cy="6857990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ребенок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6CABD989-8A59-48F6-A330-474942FE81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9" r="-3" b="28116"/>
          <a:stretch/>
        </p:blipFill>
        <p:spPr>
          <a:xfrm>
            <a:off x="7534656" y="1"/>
            <a:ext cx="4657344" cy="3346704"/>
          </a:xfrm>
          <a:prstGeom prst="rect">
            <a:avLst/>
          </a:prstGeom>
        </p:spPr>
      </p:pic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52A74F78-3008-44E5-BE22-C317CC90D3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0" r="-3" b="30204"/>
          <a:stretch/>
        </p:blipFill>
        <p:spPr>
          <a:xfrm>
            <a:off x="7534654" y="3511296"/>
            <a:ext cx="4657346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8809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xmlns="" id="{854ECEBE-9353-406C-9313-02A517A310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71A74C97-ECC4-4C3A-988A-A72C1F8BBA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323162" cy="5593660"/>
          </a:xfrm>
          <a:custGeom>
            <a:avLst/>
            <a:gdLst>
              <a:gd name="connsiteX0" fmla="*/ 2177447 w 6323162"/>
              <a:gd name="connsiteY0" fmla="*/ 0 h 5593660"/>
              <a:gd name="connsiteX1" fmla="*/ 4826316 w 6323162"/>
              <a:gd name="connsiteY1" fmla="*/ 0 h 5593660"/>
              <a:gd name="connsiteX2" fmla="*/ 4971508 w 6323162"/>
              <a:gd name="connsiteY2" fmla="*/ 75777 h 5593660"/>
              <a:gd name="connsiteX3" fmla="*/ 5577109 w 6323162"/>
              <a:gd name="connsiteY3" fmla="*/ 586873 h 5593660"/>
              <a:gd name="connsiteX4" fmla="*/ 6323162 w 6323162"/>
              <a:gd name="connsiteY4" fmla="*/ 2829148 h 5593660"/>
              <a:gd name="connsiteX5" fmla="*/ 5990836 w 6323162"/>
              <a:gd name="connsiteY5" fmla="*/ 3748729 h 5593660"/>
              <a:gd name="connsiteX6" fmla="*/ 5006899 w 6323162"/>
              <a:gd name="connsiteY6" fmla="*/ 4604992 h 5593660"/>
              <a:gd name="connsiteX7" fmla="*/ 4790566 w 6323162"/>
              <a:gd name="connsiteY7" fmla="*/ 4768788 h 5593660"/>
              <a:gd name="connsiteX8" fmla="*/ 3012943 w 6323162"/>
              <a:gd name="connsiteY8" fmla="*/ 5593660 h 5593660"/>
              <a:gd name="connsiteX9" fmla="*/ 671286 w 6323162"/>
              <a:gd name="connsiteY9" fmla="*/ 4252856 h 5593660"/>
              <a:gd name="connsiteX10" fmla="*/ 421733 w 6323162"/>
              <a:gd name="connsiteY10" fmla="*/ 3909839 h 5593660"/>
              <a:gd name="connsiteX11" fmla="*/ 48655 w 6323162"/>
              <a:gd name="connsiteY11" fmla="*/ 3351082 h 5593660"/>
              <a:gd name="connsiteX12" fmla="*/ 0 w 6323162"/>
              <a:gd name="connsiteY12" fmla="*/ 3239820 h 5593660"/>
              <a:gd name="connsiteX13" fmla="*/ 0 w 6323162"/>
              <a:gd name="connsiteY13" fmla="*/ 2248150 h 5593660"/>
              <a:gd name="connsiteX14" fmla="*/ 1658 w 6323162"/>
              <a:gd name="connsiteY14" fmla="*/ 2239520 h 5593660"/>
              <a:gd name="connsiteX15" fmla="*/ 225714 w 6323162"/>
              <a:gd name="connsiteY15" fmla="*/ 1665285 h 5593660"/>
              <a:gd name="connsiteX16" fmla="*/ 1050970 w 6323162"/>
              <a:gd name="connsiteY16" fmla="*/ 665214 h 5593660"/>
              <a:gd name="connsiteX17" fmla="*/ 1923692 w 6323162"/>
              <a:gd name="connsiteY17" fmla="*/ 107844 h 55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323162" h="5593660">
                <a:moveTo>
                  <a:pt x="2177447" y="0"/>
                </a:move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86806086-A782-4311-A63B-1A68574D80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6578337" cy="5814891"/>
          </a:xfrm>
          <a:custGeom>
            <a:avLst/>
            <a:gdLst>
              <a:gd name="connsiteX0" fmla="*/ 1667657 w 6578337"/>
              <a:gd name="connsiteY0" fmla="*/ 0 h 5814891"/>
              <a:gd name="connsiteX1" fmla="*/ 5296215 w 6578337"/>
              <a:gd name="connsiteY1" fmla="*/ 0 h 5814891"/>
              <a:gd name="connsiteX2" fmla="*/ 5354505 w 6578337"/>
              <a:gd name="connsiteY2" fmla="*/ 38974 h 5814891"/>
              <a:gd name="connsiteX3" fmla="*/ 5772761 w 6578337"/>
              <a:gd name="connsiteY3" fmla="*/ 430996 h 5814891"/>
              <a:gd name="connsiteX4" fmla="*/ 6578337 w 6578337"/>
              <a:gd name="connsiteY4" fmla="*/ 2842158 h 5814891"/>
              <a:gd name="connsiteX5" fmla="*/ 6219497 w 6578337"/>
              <a:gd name="connsiteY5" fmla="*/ 3831001 h 5814891"/>
              <a:gd name="connsiteX6" fmla="*/ 5157059 w 6578337"/>
              <a:gd name="connsiteY6" fmla="*/ 4751758 h 5814891"/>
              <a:gd name="connsiteX7" fmla="*/ 4923464 w 6578337"/>
              <a:gd name="connsiteY7" fmla="*/ 4927890 h 5814891"/>
              <a:gd name="connsiteX8" fmla="*/ 3004017 w 6578337"/>
              <a:gd name="connsiteY8" fmla="*/ 5814891 h 5814891"/>
              <a:gd name="connsiteX9" fmla="*/ 475534 w 6578337"/>
              <a:gd name="connsiteY9" fmla="*/ 4373098 h 5814891"/>
              <a:gd name="connsiteX10" fmla="*/ 206071 w 6578337"/>
              <a:gd name="connsiteY10" fmla="*/ 4004246 h 5814891"/>
              <a:gd name="connsiteX11" fmla="*/ 79385 w 6578337"/>
              <a:gd name="connsiteY11" fmla="*/ 3833508 h 5814891"/>
              <a:gd name="connsiteX12" fmla="*/ 0 w 6578337"/>
              <a:gd name="connsiteY12" fmla="*/ 3721725 h 5814891"/>
              <a:gd name="connsiteX13" fmla="*/ 0 w 6578337"/>
              <a:gd name="connsiteY13" fmla="*/ 1581323 h 5814891"/>
              <a:gd name="connsiteX14" fmla="*/ 168477 w 6578337"/>
              <a:gd name="connsiteY14" fmla="*/ 1300525 h 5814891"/>
              <a:gd name="connsiteX15" fmla="*/ 885512 w 6578337"/>
              <a:gd name="connsiteY15" fmla="*/ 515238 h 5814891"/>
              <a:gd name="connsiteX16" fmla="*/ 1494824 w 6578337"/>
              <a:gd name="connsiteY16" fmla="*/ 90742 h 58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78337" h="5814891">
                <a:moveTo>
                  <a:pt x="1667657" y="0"/>
                </a:moveTo>
                <a:lnTo>
                  <a:pt x="5296215" y="0"/>
                </a:lnTo>
                <a:lnTo>
                  <a:pt x="5354505" y="38974"/>
                </a:lnTo>
                <a:cubicBezTo>
                  <a:pt x="5505893" y="152699"/>
                  <a:pt x="5645664" y="283643"/>
                  <a:pt x="5772761" y="430996"/>
                </a:cubicBezTo>
                <a:cubicBezTo>
                  <a:pt x="6292274" y="1033532"/>
                  <a:pt x="6578337" y="1889809"/>
                  <a:pt x="6578337" y="2842158"/>
                </a:cubicBezTo>
                <a:cubicBezTo>
                  <a:pt x="6578337" y="3222117"/>
                  <a:pt x="6467617" y="3527065"/>
                  <a:pt x="6219497" y="3831001"/>
                </a:cubicBezTo>
                <a:cubicBezTo>
                  <a:pt x="5959965" y="4148933"/>
                  <a:pt x="5569997" y="4441763"/>
                  <a:pt x="5157059" y="4751758"/>
                </a:cubicBezTo>
                <a:cubicBezTo>
                  <a:pt x="5080873" y="4808882"/>
                  <a:pt x="5002168" y="4868026"/>
                  <a:pt x="4923464" y="4927890"/>
                </a:cubicBezTo>
                <a:cubicBezTo>
                  <a:pt x="4218974" y="5463640"/>
                  <a:pt x="3704799" y="5814891"/>
                  <a:pt x="3004017" y="5814891"/>
                </a:cubicBezTo>
                <a:cubicBezTo>
                  <a:pt x="1936240" y="5814891"/>
                  <a:pt x="1180025" y="5383723"/>
                  <a:pt x="475534" y="4373098"/>
                </a:cubicBezTo>
                <a:cubicBezTo>
                  <a:pt x="383343" y="4240819"/>
                  <a:pt x="293225" y="4120515"/>
                  <a:pt x="206071" y="4004246"/>
                </a:cubicBezTo>
                <a:cubicBezTo>
                  <a:pt x="160920" y="3943985"/>
                  <a:pt x="118700" y="3887339"/>
                  <a:pt x="79385" y="3833508"/>
                </a:cubicBezTo>
                <a:lnTo>
                  <a:pt x="0" y="3721725"/>
                </a:lnTo>
                <a:lnTo>
                  <a:pt x="0" y="1581323"/>
                </a:lnTo>
                <a:lnTo>
                  <a:pt x="168477" y="1300525"/>
                </a:lnTo>
                <a:cubicBezTo>
                  <a:pt x="359173" y="1017017"/>
                  <a:pt x="599372" y="753795"/>
                  <a:pt x="885512" y="515238"/>
                </a:cubicBezTo>
                <a:cubicBezTo>
                  <a:pt x="1073010" y="358870"/>
                  <a:pt x="1278109" y="216205"/>
                  <a:pt x="1494824" y="9074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54845538-85A5-4157-BE6D-976B564C75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464848" cy="5708284"/>
          </a:xfrm>
          <a:custGeom>
            <a:avLst/>
            <a:gdLst>
              <a:gd name="connsiteX0" fmla="*/ 1939599 w 6464848"/>
              <a:gd name="connsiteY0" fmla="*/ 0 h 5708284"/>
              <a:gd name="connsiteX1" fmla="*/ 5078323 w 6464848"/>
              <a:gd name="connsiteY1" fmla="*/ 0 h 5708284"/>
              <a:gd name="connsiteX2" fmla="*/ 5286467 w 6464848"/>
              <a:gd name="connsiteY2" fmla="*/ 139359 h 5708284"/>
              <a:gd name="connsiteX3" fmla="*/ 5689190 w 6464848"/>
              <a:gd name="connsiteY3" fmla="*/ 517331 h 5708284"/>
              <a:gd name="connsiteX4" fmla="*/ 6464848 w 6464848"/>
              <a:gd name="connsiteY4" fmla="*/ 2842085 h 5708284"/>
              <a:gd name="connsiteX5" fmla="*/ 6119335 w 6464848"/>
              <a:gd name="connsiteY5" fmla="*/ 3795490 h 5708284"/>
              <a:gd name="connsiteX6" fmla="*/ 5096353 w 6464848"/>
              <a:gd name="connsiteY6" fmla="*/ 4683250 h 5708284"/>
              <a:gd name="connsiteX7" fmla="*/ 4871434 w 6464848"/>
              <a:gd name="connsiteY7" fmla="*/ 4853070 h 5708284"/>
              <a:gd name="connsiteX8" fmla="*/ 3023272 w 6464848"/>
              <a:gd name="connsiteY8" fmla="*/ 5708284 h 5708284"/>
              <a:gd name="connsiteX9" fmla="*/ 588693 w 6464848"/>
              <a:gd name="connsiteY9" fmla="*/ 4318161 h 5708284"/>
              <a:gd name="connsiteX10" fmla="*/ 329237 w 6464848"/>
              <a:gd name="connsiteY10" fmla="*/ 3962527 h 5708284"/>
              <a:gd name="connsiteX11" fmla="*/ 13473 w 6464848"/>
              <a:gd name="connsiteY11" fmla="*/ 3512885 h 5708284"/>
              <a:gd name="connsiteX12" fmla="*/ 0 w 6464848"/>
              <a:gd name="connsiteY12" fmla="*/ 3488661 h 5708284"/>
              <a:gd name="connsiteX13" fmla="*/ 0 w 6464848"/>
              <a:gd name="connsiteY13" fmla="*/ 1908302 h 5708284"/>
              <a:gd name="connsiteX14" fmla="*/ 125440 w 6464848"/>
              <a:gd name="connsiteY14" fmla="*/ 1635411 h 5708284"/>
              <a:gd name="connsiteX15" fmla="*/ 983444 w 6464848"/>
              <a:gd name="connsiteY15" fmla="*/ 598555 h 5708284"/>
              <a:gd name="connsiteX16" fmla="*/ 1890797 w 6464848"/>
              <a:gd name="connsiteY16" fmla="*/ 20682 h 570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464848" h="5708284">
                <a:moveTo>
                  <a:pt x="1939599" y="0"/>
                </a:moveTo>
                <a:lnTo>
                  <a:pt x="5078323" y="0"/>
                </a:lnTo>
                <a:lnTo>
                  <a:pt x="5286467" y="139359"/>
                </a:lnTo>
                <a:cubicBezTo>
                  <a:pt x="5432233" y="249007"/>
                  <a:pt x="5566813" y="375259"/>
                  <a:pt x="5689190" y="517331"/>
                </a:cubicBezTo>
                <a:cubicBezTo>
                  <a:pt x="6189409" y="1098274"/>
                  <a:pt x="6464848" y="1923865"/>
                  <a:pt x="6464848" y="2842085"/>
                </a:cubicBezTo>
                <a:cubicBezTo>
                  <a:pt x="6464848" y="3208427"/>
                  <a:pt x="6358240" y="3502446"/>
                  <a:pt x="6119335" y="3795490"/>
                </a:cubicBezTo>
                <a:cubicBezTo>
                  <a:pt x="5869441" y="4102029"/>
                  <a:pt x="5493956" y="4384365"/>
                  <a:pt x="5096353" y="4683250"/>
                </a:cubicBezTo>
                <a:cubicBezTo>
                  <a:pt x="5022997" y="4738327"/>
                  <a:pt x="4947215" y="4795352"/>
                  <a:pt x="4871434" y="4853070"/>
                </a:cubicBezTo>
                <a:cubicBezTo>
                  <a:pt x="4193107" y="5369621"/>
                  <a:pt x="3698028" y="5708284"/>
                  <a:pt x="3023272" y="5708284"/>
                </a:cubicBezTo>
                <a:cubicBezTo>
                  <a:pt x="1995150" y="5708284"/>
                  <a:pt x="1267020" y="5292568"/>
                  <a:pt x="588693" y="4318161"/>
                </a:cubicBezTo>
                <a:cubicBezTo>
                  <a:pt x="499925" y="4190622"/>
                  <a:pt x="413153" y="4074629"/>
                  <a:pt x="329237" y="3962527"/>
                </a:cubicBezTo>
                <a:cubicBezTo>
                  <a:pt x="198813" y="3788223"/>
                  <a:pt x="93797" y="3645290"/>
                  <a:pt x="13473" y="3512885"/>
                </a:cubicBezTo>
                <a:lnTo>
                  <a:pt x="0" y="3488661"/>
                </a:lnTo>
                <a:lnTo>
                  <a:pt x="0" y="1908302"/>
                </a:lnTo>
                <a:lnTo>
                  <a:pt x="125440" y="1635411"/>
                </a:lnTo>
                <a:cubicBezTo>
                  <a:pt x="327382" y="1254186"/>
                  <a:pt x="616093" y="905232"/>
                  <a:pt x="983444" y="598555"/>
                </a:cubicBezTo>
                <a:cubicBezTo>
                  <a:pt x="1254246" y="372407"/>
                  <a:pt x="1563179" y="175989"/>
                  <a:pt x="1890797" y="20682"/>
                </a:cubicBezTo>
                <a:close/>
              </a:path>
            </a:pathLst>
          </a:custGeom>
          <a:noFill/>
          <a:ln w="158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F7FC47C-87D5-4D64-99D8-C00912A117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4" r="1" b="1"/>
          <a:stretch/>
        </p:blipFill>
        <p:spPr>
          <a:xfrm>
            <a:off x="139209" y="10"/>
            <a:ext cx="5783636" cy="5285898"/>
          </a:xfrm>
          <a:custGeom>
            <a:avLst/>
            <a:gdLst/>
            <a:ahLst/>
            <a:cxnLst/>
            <a:rect l="l" t="t" r="r" b="b"/>
            <a:pathLst>
              <a:path w="5783636" h="5285908">
                <a:moveTo>
                  <a:pt x="2378772" y="0"/>
                </a:moveTo>
                <a:lnTo>
                  <a:pt x="4150472" y="0"/>
                </a:lnTo>
                <a:lnTo>
                  <a:pt x="4350263" y="78657"/>
                </a:lnTo>
                <a:cubicBezTo>
                  <a:pt x="4640935" y="213413"/>
                  <a:pt x="4896234" y="410101"/>
                  <a:pt x="5109084" y="663143"/>
                </a:cubicBezTo>
                <a:cubicBezTo>
                  <a:pt x="5544101" y="1180498"/>
                  <a:pt x="5783636" y="1915721"/>
                  <a:pt x="5783636" y="2733436"/>
                </a:cubicBezTo>
                <a:cubicBezTo>
                  <a:pt x="5783636" y="3059679"/>
                  <a:pt x="5690925" y="3321516"/>
                  <a:pt x="5483161" y="3582483"/>
                </a:cubicBezTo>
                <a:cubicBezTo>
                  <a:pt x="5265840" y="3855469"/>
                  <a:pt x="4939300" y="4106902"/>
                  <a:pt x="4593524" y="4373072"/>
                </a:cubicBezTo>
                <a:cubicBezTo>
                  <a:pt x="4529729" y="4422121"/>
                  <a:pt x="4463825" y="4472904"/>
                  <a:pt x="4397923" y="4524304"/>
                </a:cubicBezTo>
                <a:cubicBezTo>
                  <a:pt x="3808016" y="4984314"/>
                  <a:pt x="3377470" y="5285908"/>
                  <a:pt x="2790667" y="5285908"/>
                </a:cubicBezTo>
                <a:cubicBezTo>
                  <a:pt x="1896561" y="5285908"/>
                  <a:pt x="1263341" y="4915695"/>
                  <a:pt x="673434" y="4047944"/>
                </a:cubicBezTo>
                <a:cubicBezTo>
                  <a:pt x="596237" y="3934365"/>
                  <a:pt x="520776" y="3831069"/>
                  <a:pt x="447798" y="3731237"/>
                </a:cubicBezTo>
                <a:cubicBezTo>
                  <a:pt x="145335" y="3317303"/>
                  <a:pt x="0" y="3102038"/>
                  <a:pt x="0" y="2733436"/>
                </a:cubicBezTo>
                <a:cubicBezTo>
                  <a:pt x="0" y="2367436"/>
                  <a:pt x="91098" y="2005891"/>
                  <a:pt x="270565" y="1658841"/>
                </a:cubicBezTo>
                <a:cubicBezTo>
                  <a:pt x="446185" y="1319344"/>
                  <a:pt x="697263" y="1008586"/>
                  <a:pt x="1016729" y="735476"/>
                </a:cubicBezTo>
                <a:cubicBezTo>
                  <a:pt x="1330735" y="466951"/>
                  <a:pt x="1703691" y="245494"/>
                  <a:pt x="2095514" y="95128"/>
                </a:cubicBezTo>
                <a:close/>
              </a:path>
            </a:pathLst>
          </a:cu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5FB5F3BA-58DF-40DA-AE44-974A00E0619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95930" y="1685365"/>
            <a:ext cx="5396070" cy="5172635"/>
          </a:xfrm>
          <a:custGeom>
            <a:avLst/>
            <a:gdLst>
              <a:gd name="connsiteX0" fmla="*/ 2739575 w 5261264"/>
              <a:gd name="connsiteY0" fmla="*/ 1369 h 4909930"/>
              <a:gd name="connsiteX1" fmla="*/ 3931992 w 5261264"/>
              <a:gd name="connsiteY1" fmla="*/ 357115 h 4909930"/>
              <a:gd name="connsiteX2" fmla="*/ 5228644 w 5261264"/>
              <a:gd name="connsiteY2" fmla="*/ 1704869 h 4909930"/>
              <a:gd name="connsiteX3" fmla="*/ 5261264 w 5261264"/>
              <a:gd name="connsiteY3" fmla="*/ 1769901 h 4909930"/>
              <a:gd name="connsiteX4" fmla="*/ 5261264 w 5261264"/>
              <a:gd name="connsiteY4" fmla="*/ 4640262 h 4909930"/>
              <a:gd name="connsiteX5" fmla="*/ 5239287 w 5261264"/>
              <a:gd name="connsiteY5" fmla="*/ 4674079 h 4909930"/>
              <a:gd name="connsiteX6" fmla="*/ 5039558 w 5261264"/>
              <a:gd name="connsiteY6" fmla="*/ 4893028 h 4909930"/>
              <a:gd name="connsiteX7" fmla="*/ 5018342 w 5261264"/>
              <a:gd name="connsiteY7" fmla="*/ 4909930 h 4909930"/>
              <a:gd name="connsiteX8" fmla="*/ 962510 w 5261264"/>
              <a:gd name="connsiteY8" fmla="*/ 4909930 h 4909930"/>
              <a:gd name="connsiteX9" fmla="*/ 821338 w 5261264"/>
              <a:gd name="connsiteY9" fmla="*/ 4707517 h 4909930"/>
              <a:gd name="connsiteX10" fmla="*/ 448558 w 5261264"/>
              <a:gd name="connsiteY10" fmla="*/ 3922606 h 4909930"/>
              <a:gd name="connsiteX11" fmla="*/ 221727 w 5261264"/>
              <a:gd name="connsiteY11" fmla="*/ 1588926 h 4909930"/>
              <a:gd name="connsiteX12" fmla="*/ 2739575 w 5261264"/>
              <a:gd name="connsiteY12" fmla="*/ 1369 h 490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61264" h="4909930">
                <a:moveTo>
                  <a:pt x="2739575" y="1369"/>
                </a:moveTo>
                <a:cubicBezTo>
                  <a:pt x="3132207" y="14841"/>
                  <a:pt x="3535383" y="128133"/>
                  <a:pt x="3931992" y="357115"/>
                </a:cubicBezTo>
                <a:cubicBezTo>
                  <a:pt x="4474996" y="670619"/>
                  <a:pt x="4925124" y="1151857"/>
                  <a:pt x="5228644" y="1704869"/>
                </a:cubicBezTo>
                <a:lnTo>
                  <a:pt x="5261264" y="1769901"/>
                </a:lnTo>
                <a:lnTo>
                  <a:pt x="5261264" y="4640262"/>
                </a:lnTo>
                <a:lnTo>
                  <a:pt x="5239287" y="4674079"/>
                </a:lnTo>
                <a:cubicBezTo>
                  <a:pt x="5177453" y="4758643"/>
                  <a:pt x="5110673" y="4830413"/>
                  <a:pt x="5039558" y="4893028"/>
                </a:cubicBezTo>
                <a:lnTo>
                  <a:pt x="5018342" y="4909930"/>
                </a:lnTo>
                <a:lnTo>
                  <a:pt x="962510" y="4909930"/>
                </a:lnTo>
                <a:lnTo>
                  <a:pt x="821338" y="4707517"/>
                </a:lnTo>
                <a:cubicBezTo>
                  <a:pt x="672683" y="4465717"/>
                  <a:pt x="560617" y="4198197"/>
                  <a:pt x="448558" y="3922606"/>
                </a:cubicBezTo>
                <a:cubicBezTo>
                  <a:pt x="120358" y="3115488"/>
                  <a:pt x="-245146" y="2397572"/>
                  <a:pt x="221727" y="1588926"/>
                </a:cubicBezTo>
                <a:cubicBezTo>
                  <a:pt x="801679" y="584418"/>
                  <a:pt x="1736188" y="-33060"/>
                  <a:pt x="2739575" y="136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57F718-94D4-4B64-9DDC-37F1B72525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3" r="3" b="16877"/>
          <a:stretch/>
        </p:blipFill>
        <p:spPr>
          <a:xfrm>
            <a:off x="6930736" y="1948070"/>
            <a:ext cx="5261264" cy="4909930"/>
          </a:xfrm>
          <a:custGeom>
            <a:avLst/>
            <a:gdLst/>
            <a:ahLst/>
            <a:cxnLst/>
            <a:rect l="l" t="t" r="r" b="b"/>
            <a:pathLst>
              <a:path w="5261264" h="4909930">
                <a:moveTo>
                  <a:pt x="2739575" y="1369"/>
                </a:moveTo>
                <a:cubicBezTo>
                  <a:pt x="3132207" y="14841"/>
                  <a:pt x="3535383" y="128133"/>
                  <a:pt x="3931992" y="357115"/>
                </a:cubicBezTo>
                <a:cubicBezTo>
                  <a:pt x="4474996" y="670619"/>
                  <a:pt x="4925124" y="1151857"/>
                  <a:pt x="5228644" y="1704869"/>
                </a:cubicBezTo>
                <a:lnTo>
                  <a:pt x="5261264" y="1769901"/>
                </a:lnTo>
                <a:lnTo>
                  <a:pt x="5261264" y="4640262"/>
                </a:lnTo>
                <a:lnTo>
                  <a:pt x="5239287" y="4674079"/>
                </a:lnTo>
                <a:cubicBezTo>
                  <a:pt x="5177453" y="4758643"/>
                  <a:pt x="5110673" y="4830413"/>
                  <a:pt x="5039558" y="4893028"/>
                </a:cubicBezTo>
                <a:lnTo>
                  <a:pt x="5018342" y="4909930"/>
                </a:lnTo>
                <a:lnTo>
                  <a:pt x="962510" y="4909930"/>
                </a:lnTo>
                <a:lnTo>
                  <a:pt x="821338" y="4707517"/>
                </a:lnTo>
                <a:cubicBezTo>
                  <a:pt x="672683" y="4465717"/>
                  <a:pt x="560617" y="4198197"/>
                  <a:pt x="448558" y="3922606"/>
                </a:cubicBezTo>
                <a:cubicBezTo>
                  <a:pt x="120358" y="3115488"/>
                  <a:pt x="-245146" y="2397572"/>
                  <a:pt x="221727" y="1588926"/>
                </a:cubicBezTo>
                <a:cubicBezTo>
                  <a:pt x="801679" y="584418"/>
                  <a:pt x="1736188" y="-33060"/>
                  <a:pt x="2739575" y="1369"/>
                </a:cubicBez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DE1994AC-22D1-4B48-9EDA-BE373E7045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25856" y="1391478"/>
            <a:ext cx="5665992" cy="5466522"/>
          </a:xfrm>
          <a:custGeom>
            <a:avLst/>
            <a:gdLst>
              <a:gd name="connsiteX0" fmla="*/ 3113576 w 5665992"/>
              <a:gd name="connsiteY0" fmla="*/ 1556 h 5401530"/>
              <a:gd name="connsiteX1" fmla="*/ 4468777 w 5665992"/>
              <a:gd name="connsiteY1" fmla="*/ 405866 h 5401530"/>
              <a:gd name="connsiteX2" fmla="*/ 5525792 w 5665992"/>
              <a:gd name="connsiteY2" fmla="*/ 1317461 h 5401530"/>
              <a:gd name="connsiteX3" fmla="*/ 5665992 w 5665992"/>
              <a:gd name="connsiteY3" fmla="*/ 1506159 h 5401530"/>
              <a:gd name="connsiteX4" fmla="*/ 5665992 w 5665992"/>
              <a:gd name="connsiteY4" fmla="*/ 5401530 h 5401530"/>
              <a:gd name="connsiteX5" fmla="*/ 965932 w 5665992"/>
              <a:gd name="connsiteY5" fmla="*/ 5401530 h 5401530"/>
              <a:gd name="connsiteX6" fmla="*/ 836753 w 5665992"/>
              <a:gd name="connsiteY6" fmla="*/ 5181943 h 5401530"/>
              <a:gd name="connsiteX7" fmla="*/ 509793 w 5665992"/>
              <a:gd name="connsiteY7" fmla="*/ 4458111 h 5401530"/>
              <a:gd name="connsiteX8" fmla="*/ 251995 w 5665992"/>
              <a:gd name="connsiteY8" fmla="*/ 1805844 h 5401530"/>
              <a:gd name="connsiteX9" fmla="*/ 3113576 w 5665992"/>
              <a:gd name="connsiteY9" fmla="*/ 1556 h 540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5992" h="540153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CDFA90FA-6A55-434E-8B63-258E96C9E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637988" y="1550504"/>
            <a:ext cx="5553707" cy="5307496"/>
          </a:xfrm>
          <a:custGeom>
            <a:avLst/>
            <a:gdLst>
              <a:gd name="connsiteX0" fmla="*/ 2885375 w 5448246"/>
              <a:gd name="connsiteY0" fmla="*/ 1442 h 5156012"/>
              <a:gd name="connsiteX1" fmla="*/ 4141251 w 5448246"/>
              <a:gd name="connsiteY1" fmla="*/ 376120 h 5156012"/>
              <a:gd name="connsiteX2" fmla="*/ 5315487 w 5448246"/>
              <a:gd name="connsiteY2" fmla="*/ 1482940 h 5156012"/>
              <a:gd name="connsiteX3" fmla="*/ 5448246 w 5448246"/>
              <a:gd name="connsiteY3" fmla="*/ 1697243 h 5156012"/>
              <a:gd name="connsiteX4" fmla="*/ 5448246 w 5448246"/>
              <a:gd name="connsiteY4" fmla="*/ 5009611 h 5156012"/>
              <a:gd name="connsiteX5" fmla="*/ 5416607 w 5448246"/>
              <a:gd name="connsiteY5" fmla="*/ 5046802 h 5156012"/>
              <a:gd name="connsiteX6" fmla="*/ 5344828 w 5448246"/>
              <a:gd name="connsiteY6" fmla="*/ 5119639 h 5156012"/>
              <a:gd name="connsiteX7" fmla="*/ 5300719 w 5448246"/>
              <a:gd name="connsiteY7" fmla="*/ 5156012 h 5156012"/>
              <a:gd name="connsiteX8" fmla="*/ 1002287 w 5448246"/>
              <a:gd name="connsiteY8" fmla="*/ 5156012 h 5156012"/>
              <a:gd name="connsiteX9" fmla="*/ 896888 w 5448246"/>
              <a:gd name="connsiteY9" fmla="*/ 5008616 h 5156012"/>
              <a:gd name="connsiteX10" fmla="*/ 472429 w 5448246"/>
              <a:gd name="connsiteY10" fmla="*/ 4131367 h 5156012"/>
              <a:gd name="connsiteX11" fmla="*/ 233526 w 5448246"/>
              <a:gd name="connsiteY11" fmla="*/ 1673489 h 5156012"/>
              <a:gd name="connsiteX12" fmla="*/ 2885375 w 5448246"/>
              <a:gd name="connsiteY12" fmla="*/ 1442 h 515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48246" h="5156012">
                <a:moveTo>
                  <a:pt x="2885375" y="1442"/>
                </a:moveTo>
                <a:cubicBezTo>
                  <a:pt x="3298901" y="15631"/>
                  <a:pt x="3723535" y="134952"/>
                  <a:pt x="4141251" y="376120"/>
                </a:cubicBezTo>
                <a:cubicBezTo>
                  <a:pt x="4608110" y="645661"/>
                  <a:pt x="5009784" y="1032928"/>
                  <a:pt x="5315487" y="1482940"/>
                </a:cubicBezTo>
                <a:lnTo>
                  <a:pt x="5448246" y="1697243"/>
                </a:lnTo>
                <a:lnTo>
                  <a:pt x="5448246" y="5009611"/>
                </a:lnTo>
                <a:lnTo>
                  <a:pt x="5416607" y="5046802"/>
                </a:lnTo>
                <a:cubicBezTo>
                  <a:pt x="5393215" y="5072317"/>
                  <a:pt x="5369282" y="5096549"/>
                  <a:pt x="5344828" y="5119639"/>
                </a:cubicBezTo>
                <a:lnTo>
                  <a:pt x="5300719" y="5156012"/>
                </a:lnTo>
                <a:lnTo>
                  <a:pt x="1002287" y="5156012"/>
                </a:lnTo>
                <a:lnTo>
                  <a:pt x="896888" y="5008616"/>
                </a:lnTo>
                <a:cubicBezTo>
                  <a:pt x="724221" y="4740911"/>
                  <a:pt x="598320" y="4440975"/>
                  <a:pt x="472429" y="4131367"/>
                </a:cubicBezTo>
                <a:cubicBezTo>
                  <a:pt x="126764" y="3281294"/>
                  <a:pt x="-258192" y="2525170"/>
                  <a:pt x="233526" y="1673489"/>
                </a:cubicBezTo>
                <a:cubicBezTo>
                  <a:pt x="844344" y="615522"/>
                  <a:pt x="1828586" y="-34819"/>
                  <a:pt x="2885375" y="144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324257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xmlns="" id="{49BB7E9A-6937-4BF0-9F51-A20F197B55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reeform: Shape 10">
            <a:extLst>
              <a:ext uri="{FF2B5EF4-FFF2-40B4-BE49-F238E27FC236}">
                <a16:creationId xmlns:a16="http://schemas.microsoft.com/office/drawing/2014/main" xmlns="" id="{E0939753-89D7-48A8-8441-B9FF25CE8A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04167" y="0"/>
            <a:ext cx="5687681" cy="5708856"/>
          </a:xfrm>
          <a:custGeom>
            <a:avLst/>
            <a:gdLst>
              <a:gd name="connsiteX0" fmla="*/ 2787282 w 5687681"/>
              <a:gd name="connsiteY0" fmla="*/ 0 h 5708856"/>
              <a:gd name="connsiteX1" fmla="*/ 3988996 w 5687681"/>
              <a:gd name="connsiteY1" fmla="*/ 0 h 5708856"/>
              <a:gd name="connsiteX2" fmla="*/ 4236253 w 5687681"/>
              <a:gd name="connsiteY2" fmla="*/ 68070 h 5708856"/>
              <a:gd name="connsiteX3" fmla="*/ 4483543 w 5687681"/>
              <a:gd name="connsiteY3" fmla="*/ 168573 h 5708856"/>
              <a:gd name="connsiteX4" fmla="*/ 5265611 w 5687681"/>
              <a:gd name="connsiteY4" fmla="*/ 790441 h 5708856"/>
              <a:gd name="connsiteX5" fmla="*/ 5682608 w 5687681"/>
              <a:gd name="connsiteY5" fmla="*/ 1499885 h 5708856"/>
              <a:gd name="connsiteX6" fmla="*/ 5687681 w 5687681"/>
              <a:gd name="connsiteY6" fmla="*/ 1513862 h 5708856"/>
              <a:gd name="connsiteX7" fmla="*/ 5687681 w 5687681"/>
              <a:gd name="connsiteY7" fmla="*/ 3841322 h 5708856"/>
              <a:gd name="connsiteX8" fmla="*/ 5651147 w 5687681"/>
              <a:gd name="connsiteY8" fmla="*/ 3896489 h 5708856"/>
              <a:gd name="connsiteX9" fmla="*/ 4734255 w 5687681"/>
              <a:gd name="connsiteY9" fmla="*/ 4737639 h 5708856"/>
              <a:gd name="connsiteX10" fmla="*/ 4532663 w 5687681"/>
              <a:gd name="connsiteY10" fmla="*/ 4898543 h 5708856"/>
              <a:gd name="connsiteX11" fmla="*/ 2876165 w 5687681"/>
              <a:gd name="connsiteY11" fmla="*/ 5708856 h 5708856"/>
              <a:gd name="connsiteX12" fmla="*/ 694066 w 5687681"/>
              <a:gd name="connsiteY12" fmla="*/ 4391717 h 5708856"/>
              <a:gd name="connsiteX13" fmla="*/ 461517 w 5687681"/>
              <a:gd name="connsiteY13" fmla="*/ 4054756 h 5708856"/>
              <a:gd name="connsiteX14" fmla="*/ 0 w 5687681"/>
              <a:gd name="connsiteY14" fmla="*/ 2993139 h 5708856"/>
              <a:gd name="connsiteX15" fmla="*/ 278855 w 5687681"/>
              <a:gd name="connsiteY15" fmla="*/ 1849819 h 5708856"/>
              <a:gd name="connsiteX16" fmla="*/ 1047879 w 5687681"/>
              <a:gd name="connsiteY16" fmla="*/ 867400 h 5708856"/>
              <a:gd name="connsiteX17" fmla="*/ 2159714 w 5687681"/>
              <a:gd name="connsiteY17" fmla="*/ 186098 h 5708856"/>
              <a:gd name="connsiteX18" fmla="*/ 2785137 w 5687681"/>
              <a:gd name="connsiteY18" fmla="*/ 372 h 570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7681" h="5708856">
                <a:moveTo>
                  <a:pt x="2787282" y="0"/>
                </a:moveTo>
                <a:lnTo>
                  <a:pt x="3988996" y="0"/>
                </a:lnTo>
                <a:lnTo>
                  <a:pt x="4236253" y="68070"/>
                </a:lnTo>
                <a:cubicBezTo>
                  <a:pt x="4321147" y="96843"/>
                  <a:pt x="4403628" y="130356"/>
                  <a:pt x="4483543" y="168573"/>
                </a:cubicBezTo>
                <a:cubicBezTo>
                  <a:pt x="4783119" y="311949"/>
                  <a:pt x="5046239" y="521215"/>
                  <a:pt x="5265611" y="790441"/>
                </a:cubicBezTo>
                <a:cubicBezTo>
                  <a:pt x="5433740" y="996857"/>
                  <a:pt x="5573537" y="1235870"/>
                  <a:pt x="5682608" y="1499885"/>
                </a:cubicBezTo>
                <a:lnTo>
                  <a:pt x="5687681" y="1513862"/>
                </a:lnTo>
                <a:lnTo>
                  <a:pt x="5687681" y="3841322"/>
                </a:lnTo>
                <a:lnTo>
                  <a:pt x="5651147" y="3896489"/>
                </a:lnTo>
                <a:cubicBezTo>
                  <a:pt x="5427171" y="4186934"/>
                  <a:pt x="5090625" y="4454446"/>
                  <a:pt x="4734255" y="4737639"/>
                </a:cubicBezTo>
                <a:cubicBezTo>
                  <a:pt x="4668506" y="4789825"/>
                  <a:pt x="4600584" y="4843856"/>
                  <a:pt x="4532663" y="4898543"/>
                </a:cubicBezTo>
                <a:cubicBezTo>
                  <a:pt x="3924681" y="5387974"/>
                  <a:pt x="3480945" y="5708856"/>
                  <a:pt x="2876165" y="5708856"/>
                </a:cubicBezTo>
                <a:cubicBezTo>
                  <a:pt x="1954665" y="5708856"/>
                  <a:pt x="1302047" y="5314966"/>
                  <a:pt x="694066" y="4391717"/>
                </a:cubicBezTo>
                <a:cubicBezTo>
                  <a:pt x="614503" y="4270875"/>
                  <a:pt x="536731" y="4160972"/>
                  <a:pt x="461517" y="4054756"/>
                </a:cubicBezTo>
                <a:cubicBezTo>
                  <a:pt x="149788" y="3614348"/>
                  <a:pt x="0" y="3385316"/>
                  <a:pt x="0" y="2993139"/>
                </a:cubicBezTo>
                <a:cubicBezTo>
                  <a:pt x="0" y="2603731"/>
                  <a:pt x="93889" y="2219065"/>
                  <a:pt x="278855" y="1849819"/>
                </a:cubicBezTo>
                <a:cubicBezTo>
                  <a:pt x="459854" y="1488610"/>
                  <a:pt x="718625" y="1157977"/>
                  <a:pt x="1047879" y="867400"/>
                </a:cubicBezTo>
                <a:cubicBezTo>
                  <a:pt x="1371504" y="581701"/>
                  <a:pt x="1755887" y="346080"/>
                  <a:pt x="2159714" y="186098"/>
                </a:cubicBezTo>
                <a:cubicBezTo>
                  <a:pt x="2367064" y="103803"/>
                  <a:pt x="2576044" y="41801"/>
                  <a:pt x="2785137" y="37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9" name="Freeform: Shape 12">
            <a:extLst>
              <a:ext uri="{FF2B5EF4-FFF2-40B4-BE49-F238E27FC236}">
                <a16:creationId xmlns:a16="http://schemas.microsoft.com/office/drawing/2014/main" xmlns="" id="{9F5CCFC5-858F-4B45-9B10-D49DD0280D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325450" y="0"/>
            <a:ext cx="5866550" cy="5788550"/>
          </a:xfrm>
          <a:custGeom>
            <a:avLst/>
            <a:gdLst>
              <a:gd name="connsiteX0" fmla="*/ 2331396 w 5798121"/>
              <a:gd name="connsiteY0" fmla="*/ 0 h 5788550"/>
              <a:gd name="connsiteX1" fmla="*/ 4658651 w 5798121"/>
              <a:gd name="connsiteY1" fmla="*/ 0 h 5788550"/>
              <a:gd name="connsiteX2" fmla="*/ 4682835 w 5798121"/>
              <a:gd name="connsiteY2" fmla="*/ 9816 h 5788550"/>
              <a:gd name="connsiteX3" fmla="*/ 5499667 w 5798121"/>
              <a:gd name="connsiteY3" fmla="*/ 658449 h 5788550"/>
              <a:gd name="connsiteX4" fmla="*/ 5665313 w 5798121"/>
              <a:gd name="connsiteY4" fmla="*/ 884789 h 5788550"/>
              <a:gd name="connsiteX5" fmla="*/ 5798121 w 5798121"/>
              <a:gd name="connsiteY5" fmla="*/ 1110681 h 5788550"/>
              <a:gd name="connsiteX6" fmla="*/ 5798121 w 5798121"/>
              <a:gd name="connsiteY6" fmla="*/ 4016954 h 5788550"/>
              <a:gd name="connsiteX7" fmla="*/ 5706359 w 5798121"/>
              <a:gd name="connsiteY7" fmla="*/ 4121532 h 5788550"/>
              <a:gd name="connsiteX8" fmla="*/ 4944692 w 5798121"/>
              <a:gd name="connsiteY8" fmla="*/ 4775532 h 5788550"/>
              <a:gd name="connsiteX9" fmla="*/ 4734137 w 5798121"/>
              <a:gd name="connsiteY9" fmla="*/ 4943362 h 5788550"/>
              <a:gd name="connsiteX10" fmla="*/ 3004009 w 5798121"/>
              <a:gd name="connsiteY10" fmla="*/ 5788550 h 5788550"/>
              <a:gd name="connsiteX11" fmla="*/ 724917 w 5798121"/>
              <a:gd name="connsiteY11" fmla="*/ 4414722 h 5788550"/>
              <a:gd name="connsiteX12" fmla="*/ 482031 w 5798121"/>
              <a:gd name="connsiteY12" fmla="*/ 4063258 h 5788550"/>
              <a:gd name="connsiteX13" fmla="*/ 0 w 5798121"/>
              <a:gd name="connsiteY13" fmla="*/ 2955950 h 5788550"/>
              <a:gd name="connsiteX14" fmla="*/ 291250 w 5798121"/>
              <a:gd name="connsiteY14" fmla="*/ 1763422 h 5788550"/>
              <a:gd name="connsiteX15" fmla="*/ 1094457 w 5798121"/>
              <a:gd name="connsiteY15" fmla="*/ 738720 h 5788550"/>
              <a:gd name="connsiteX16" fmla="*/ 2255713 w 5798121"/>
              <a:gd name="connsiteY16" fmla="*/ 28095 h 578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98121" h="5788550">
                <a:moveTo>
                  <a:pt x="2331396" y="0"/>
                </a:moveTo>
                <a:lnTo>
                  <a:pt x="4658651" y="0"/>
                </a:lnTo>
                <a:lnTo>
                  <a:pt x="4682835" y="9816"/>
                </a:lnTo>
                <a:cubicBezTo>
                  <a:pt x="4995727" y="159362"/>
                  <a:pt x="5270543" y="377635"/>
                  <a:pt x="5499667" y="658449"/>
                </a:cubicBezTo>
                <a:cubicBezTo>
                  <a:pt x="5558201" y="730215"/>
                  <a:pt x="5613447" y="805760"/>
                  <a:pt x="5665313" y="884789"/>
                </a:cubicBezTo>
                <a:lnTo>
                  <a:pt x="5798121" y="1110681"/>
                </a:lnTo>
                <a:lnTo>
                  <a:pt x="5798121" y="4016954"/>
                </a:lnTo>
                <a:lnTo>
                  <a:pt x="5706359" y="4121532"/>
                </a:lnTo>
                <a:cubicBezTo>
                  <a:pt x="5491360" y="4341659"/>
                  <a:pt x="5223849" y="4553996"/>
                  <a:pt x="4944692" y="4775532"/>
                </a:cubicBezTo>
                <a:cubicBezTo>
                  <a:pt x="4876021" y="4829964"/>
                  <a:pt x="4805079" y="4886320"/>
                  <a:pt x="4734137" y="4943362"/>
                </a:cubicBezTo>
                <a:cubicBezTo>
                  <a:pt x="4099133" y="5453857"/>
                  <a:pt x="3635672" y="5788550"/>
                  <a:pt x="3004009" y="5788550"/>
                </a:cubicBezTo>
                <a:cubicBezTo>
                  <a:pt x="2041550" y="5788550"/>
                  <a:pt x="1359922" y="5377707"/>
                  <a:pt x="724917" y="4414722"/>
                </a:cubicBezTo>
                <a:cubicBezTo>
                  <a:pt x="641818" y="4288679"/>
                  <a:pt x="560588" y="4174046"/>
                  <a:pt x="482031" y="4063258"/>
                </a:cubicBezTo>
                <a:cubicBezTo>
                  <a:pt x="156446" y="3603895"/>
                  <a:pt x="0" y="3365006"/>
                  <a:pt x="0" y="2955950"/>
                </a:cubicBezTo>
                <a:cubicBezTo>
                  <a:pt x="0" y="2549782"/>
                  <a:pt x="98062" y="2148559"/>
                  <a:pt x="291250" y="1763422"/>
                </a:cubicBezTo>
                <a:cubicBezTo>
                  <a:pt x="480295" y="1386666"/>
                  <a:pt x="750568" y="1041802"/>
                  <a:pt x="1094457" y="738720"/>
                </a:cubicBezTo>
                <a:cubicBezTo>
                  <a:pt x="1432467" y="440725"/>
                  <a:pt x="1833935" y="194963"/>
                  <a:pt x="2255713" y="28095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92F1DE-A74C-4086-817C-74BAB2E0A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2912"/>
            <a:ext cx="5411050" cy="1822123"/>
          </a:xfrm>
        </p:spPr>
        <p:txBody>
          <a:bodyPr anchor="b">
            <a:normAutofit/>
          </a:bodyPr>
          <a:lstStyle/>
          <a:p>
            <a:r>
              <a:rPr lang="ru-RU" dirty="0"/>
              <a:t>Эстетическое воспитание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D9BB727-4DDF-4492-8851-77D805B9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496720"/>
            <a:ext cx="5181599" cy="3467518"/>
          </a:xfrm>
        </p:spPr>
        <p:txBody>
          <a:bodyPr anchor="t">
            <a:noAutofit/>
          </a:bodyPr>
          <a:lstStyle/>
          <a:p>
            <a:pPr algn="just"/>
            <a:r>
              <a:rPr lang="ru-RU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целенаправленный, систематический процесс воздействия на личность ребёнка с целью развития у него способности видеть красоту окружающего мира, искусства и создавать ее. В результате этого у ребёнка развивается способность замечать красоту окружающей среды, любить искусство и быть к нему причастным. Начинается оно с первых лет жизни детей.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reeform: Shape 14">
            <a:extLst>
              <a:ext uri="{FF2B5EF4-FFF2-40B4-BE49-F238E27FC236}">
                <a16:creationId xmlns:a16="http://schemas.microsoft.com/office/drawing/2014/main" xmlns="" id="{2348ECDC-D455-4B71-90F6-2ECC12B798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623734" y="0"/>
            <a:ext cx="5568114" cy="5577748"/>
          </a:xfrm>
          <a:custGeom>
            <a:avLst/>
            <a:gdLst>
              <a:gd name="connsiteX0" fmla="*/ 2959946 w 5568114"/>
              <a:gd name="connsiteY0" fmla="*/ 0 h 5577748"/>
              <a:gd name="connsiteX1" fmla="*/ 3614224 w 5568114"/>
              <a:gd name="connsiteY1" fmla="*/ 0 h 5577748"/>
              <a:gd name="connsiteX2" fmla="*/ 3844432 w 5568114"/>
              <a:gd name="connsiteY2" fmla="*/ 36392 h 5577748"/>
              <a:gd name="connsiteX3" fmla="*/ 4336826 w 5568114"/>
              <a:gd name="connsiteY3" fmla="*/ 203778 h 5577748"/>
              <a:gd name="connsiteX4" fmla="*/ 5093304 w 5568114"/>
              <a:gd name="connsiteY4" fmla="*/ 806978 h 5577748"/>
              <a:gd name="connsiteX5" fmla="*/ 5496656 w 5568114"/>
              <a:gd name="connsiteY5" fmla="*/ 1495125 h 5577748"/>
              <a:gd name="connsiteX6" fmla="*/ 5568114 w 5568114"/>
              <a:gd name="connsiteY6" fmla="*/ 1692569 h 5577748"/>
              <a:gd name="connsiteX7" fmla="*/ 5568114 w 5568114"/>
              <a:gd name="connsiteY7" fmla="*/ 3665503 h 5577748"/>
              <a:gd name="connsiteX8" fmla="*/ 5466225 w 5568114"/>
              <a:gd name="connsiteY8" fmla="*/ 3819786 h 5577748"/>
              <a:gd name="connsiteX9" fmla="*/ 4579336 w 5568114"/>
              <a:gd name="connsiteY9" fmla="*/ 4635686 h 5577748"/>
              <a:gd name="connsiteX10" fmla="*/ 4384340 w 5568114"/>
              <a:gd name="connsiteY10" fmla="*/ 4791760 h 5577748"/>
              <a:gd name="connsiteX11" fmla="*/ 2782048 w 5568114"/>
              <a:gd name="connsiteY11" fmla="*/ 5577748 h 5577748"/>
              <a:gd name="connsiteX12" fmla="*/ 671354 w 5568114"/>
              <a:gd name="connsiteY12" fmla="*/ 4300148 h 5577748"/>
              <a:gd name="connsiteX13" fmla="*/ 446415 w 5568114"/>
              <a:gd name="connsiteY13" fmla="*/ 3973302 h 5577748"/>
              <a:gd name="connsiteX14" fmla="*/ 0 w 5568114"/>
              <a:gd name="connsiteY14" fmla="*/ 2943554 h 5577748"/>
              <a:gd name="connsiteX15" fmla="*/ 269730 w 5568114"/>
              <a:gd name="connsiteY15" fmla="*/ 1834555 h 5577748"/>
              <a:gd name="connsiteX16" fmla="*/ 1013589 w 5568114"/>
              <a:gd name="connsiteY16" fmla="*/ 881627 h 5577748"/>
              <a:gd name="connsiteX17" fmla="*/ 2089042 w 5568114"/>
              <a:gd name="connsiteY17" fmla="*/ 220777 h 5577748"/>
              <a:gd name="connsiteX18" fmla="*/ 2845684 w 5568114"/>
              <a:gd name="connsiteY18" fmla="*/ 14234 h 557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568114" h="5577748">
                <a:moveTo>
                  <a:pt x="2959946" y="0"/>
                </a:moveTo>
                <a:lnTo>
                  <a:pt x="3614224" y="0"/>
                </a:lnTo>
                <a:lnTo>
                  <a:pt x="3844432" y="36392"/>
                </a:lnTo>
                <a:cubicBezTo>
                  <a:pt x="4017699" y="73748"/>
                  <a:pt x="4182227" y="129639"/>
                  <a:pt x="4336826" y="203778"/>
                </a:cubicBezTo>
                <a:cubicBezTo>
                  <a:pt x="4626600" y="342850"/>
                  <a:pt x="4881111" y="545834"/>
                  <a:pt x="5093304" y="806978"/>
                </a:cubicBezTo>
                <a:cubicBezTo>
                  <a:pt x="5255931" y="1007198"/>
                  <a:pt x="5391154" y="1239036"/>
                  <a:pt x="5496656" y="1495125"/>
                </a:cubicBezTo>
                <a:lnTo>
                  <a:pt x="5568114" y="1692569"/>
                </a:lnTo>
                <a:lnTo>
                  <a:pt x="5568114" y="3665503"/>
                </a:lnTo>
                <a:lnTo>
                  <a:pt x="5466225" y="3819786"/>
                </a:lnTo>
                <a:cubicBezTo>
                  <a:pt x="5249576" y="4101511"/>
                  <a:pt x="4924044" y="4360994"/>
                  <a:pt x="4579336" y="4635686"/>
                </a:cubicBezTo>
                <a:cubicBezTo>
                  <a:pt x="4515738" y="4686305"/>
                  <a:pt x="4450038" y="4738713"/>
                  <a:pt x="4384340" y="4791760"/>
                </a:cubicBezTo>
                <a:cubicBezTo>
                  <a:pt x="3796254" y="5266498"/>
                  <a:pt x="3367038" y="5577748"/>
                  <a:pt x="2782048" y="5577748"/>
                </a:cubicBezTo>
                <a:cubicBezTo>
                  <a:pt x="1890703" y="5577748"/>
                  <a:pt x="1259439" y="5195682"/>
                  <a:pt x="671354" y="4300148"/>
                </a:cubicBezTo>
                <a:cubicBezTo>
                  <a:pt x="594395" y="4182934"/>
                  <a:pt x="519167" y="4076330"/>
                  <a:pt x="446415" y="3973302"/>
                </a:cubicBezTo>
                <a:cubicBezTo>
                  <a:pt x="144886" y="3546115"/>
                  <a:pt x="0" y="3323958"/>
                  <a:pt x="0" y="2943554"/>
                </a:cubicBezTo>
                <a:cubicBezTo>
                  <a:pt x="0" y="2565835"/>
                  <a:pt x="90816" y="2192716"/>
                  <a:pt x="269730" y="1834555"/>
                </a:cubicBezTo>
                <a:cubicBezTo>
                  <a:pt x="444806" y="1484188"/>
                  <a:pt x="695109" y="1163480"/>
                  <a:pt x="1013589" y="881627"/>
                </a:cubicBezTo>
                <a:cubicBezTo>
                  <a:pt x="1326624" y="604505"/>
                  <a:pt x="1698428" y="375956"/>
                  <a:pt x="2089042" y="220777"/>
                </a:cubicBezTo>
                <a:cubicBezTo>
                  <a:pt x="2339747" y="120996"/>
                  <a:pt x="2592918" y="51971"/>
                  <a:pt x="2845684" y="1423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CDE029B-D8D4-4346-BB09-435EAF762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09" r="19681" b="1"/>
          <a:stretch/>
        </p:blipFill>
        <p:spPr>
          <a:xfrm>
            <a:off x="6877878" y="294199"/>
            <a:ext cx="5150794" cy="5001370"/>
          </a:xfrm>
          <a:custGeom>
            <a:avLst/>
            <a:gdLst/>
            <a:ahLst/>
            <a:cxnLst/>
            <a:rect l="l" t="t" r="r" b="b"/>
            <a:pathLst>
              <a:path w="5044104" h="4896924">
                <a:moveTo>
                  <a:pt x="2886613" y="0"/>
                </a:moveTo>
                <a:cubicBezTo>
                  <a:pt x="3218269" y="0"/>
                  <a:pt x="3523512" y="65865"/>
                  <a:pt x="3794011" y="195584"/>
                </a:cubicBezTo>
                <a:cubicBezTo>
                  <a:pt x="4047516" y="317247"/>
                  <a:pt x="4270172" y="494825"/>
                  <a:pt x="4455804" y="723284"/>
                </a:cubicBezTo>
                <a:cubicBezTo>
                  <a:pt x="4835198" y="1190375"/>
                  <a:pt x="5044104" y="1854168"/>
                  <a:pt x="5044104" y="2592438"/>
                </a:cubicBezTo>
                <a:cubicBezTo>
                  <a:pt x="5044104" y="2886985"/>
                  <a:pt x="4963247" y="3123382"/>
                  <a:pt x="4782050" y="3358996"/>
                </a:cubicBezTo>
                <a:cubicBezTo>
                  <a:pt x="4592516" y="3605460"/>
                  <a:pt x="4307730" y="3832465"/>
                  <a:pt x="4006167" y="4072775"/>
                </a:cubicBezTo>
                <a:cubicBezTo>
                  <a:pt x="3950530" y="4117058"/>
                  <a:pt x="3893052" y="4162907"/>
                  <a:pt x="3835576" y="4209314"/>
                </a:cubicBezTo>
                <a:cubicBezTo>
                  <a:pt x="3321099" y="4624632"/>
                  <a:pt x="2945605" y="4896924"/>
                  <a:pt x="2433835" y="4896924"/>
                </a:cubicBezTo>
                <a:cubicBezTo>
                  <a:pt x="1654054" y="4896924"/>
                  <a:pt x="1101803" y="4562680"/>
                  <a:pt x="587325" y="3779234"/>
                </a:cubicBezTo>
                <a:cubicBezTo>
                  <a:pt x="519999" y="3676690"/>
                  <a:pt x="454187" y="3583430"/>
                  <a:pt x="390540" y="3493298"/>
                </a:cubicBezTo>
                <a:cubicBezTo>
                  <a:pt x="126752" y="3119579"/>
                  <a:pt x="0" y="2925228"/>
                  <a:pt x="0" y="2592438"/>
                </a:cubicBezTo>
                <a:cubicBezTo>
                  <a:pt x="0" y="2261996"/>
                  <a:pt x="79450" y="1935577"/>
                  <a:pt x="235969" y="1622244"/>
                </a:cubicBezTo>
                <a:cubicBezTo>
                  <a:pt x="389133" y="1315731"/>
                  <a:pt x="608107" y="1035165"/>
                  <a:pt x="886724" y="788590"/>
                </a:cubicBezTo>
                <a:cubicBezTo>
                  <a:pt x="1160578" y="546153"/>
                  <a:pt x="1485846" y="346211"/>
                  <a:pt x="1827568" y="210454"/>
                </a:cubicBezTo>
                <a:cubicBezTo>
                  <a:pt x="2178491" y="70787"/>
                  <a:pt x="2534934" y="0"/>
                  <a:pt x="28866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9317576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6">
            <a:extLst>
              <a:ext uri="{FF2B5EF4-FFF2-40B4-BE49-F238E27FC236}">
                <a16:creationId xmlns:a16="http://schemas.microsoft.com/office/drawing/2014/main" xmlns="" id="{9B0F7D69-D93C-4C38-A23D-76E000D691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1" name="Freeform: Shape 8">
            <a:extLst>
              <a:ext uri="{FF2B5EF4-FFF2-40B4-BE49-F238E27FC236}">
                <a16:creationId xmlns:a16="http://schemas.microsoft.com/office/drawing/2014/main" xmlns="" id="{8CD419D4-EA9D-42D9-BF62-B07F0B7B67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2" name="Freeform: Shape 10">
            <a:extLst>
              <a:ext uri="{FF2B5EF4-FFF2-40B4-BE49-F238E27FC236}">
                <a16:creationId xmlns:a16="http://schemas.microsoft.com/office/drawing/2014/main" xmlns="" id="{1C6FEC9B-9608-4181-A9E5-A1B80E7202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3" name="Freeform: Shape 12">
            <a:extLst>
              <a:ext uri="{FF2B5EF4-FFF2-40B4-BE49-F238E27FC236}">
                <a16:creationId xmlns:a16="http://schemas.microsoft.com/office/drawing/2014/main" xmlns="" id="{AB1564ED-F26F-451D-97D6-A6EC3E83FD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4" name="Freeform: Shape 14">
            <a:extLst>
              <a:ext uri="{FF2B5EF4-FFF2-40B4-BE49-F238E27FC236}">
                <a16:creationId xmlns:a16="http://schemas.microsoft.com/office/drawing/2014/main" xmlns="" id="{AF50A80E-5DCB-4320-9947-73BF2D6F05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496422" cy="6858000"/>
          </a:xfrm>
          <a:custGeom>
            <a:avLst/>
            <a:gdLst/>
            <a:ahLst/>
            <a:cxnLst/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5" name="Freeform: Shape 16">
            <a:extLst>
              <a:ext uri="{FF2B5EF4-FFF2-40B4-BE49-F238E27FC236}">
                <a16:creationId xmlns:a16="http://schemas.microsoft.com/office/drawing/2014/main" xmlns="" id="{4E9C9717-43F9-44EA-9215-3F2D15B1C7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375409" y="0"/>
            <a:ext cx="2529723" cy="6858000"/>
          </a:xfrm>
          <a:custGeom>
            <a:avLst/>
            <a:gdLst/>
            <a:ahLst/>
            <a:cxnLst/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6" name="Freeform: Shape 18">
            <a:extLst>
              <a:ext uri="{FF2B5EF4-FFF2-40B4-BE49-F238E27FC236}">
                <a16:creationId xmlns:a16="http://schemas.microsoft.com/office/drawing/2014/main" xmlns="" id="{E66004D1-3DCE-405F-9046-6DE912409E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55402" y="0"/>
            <a:ext cx="2536434" cy="6858000"/>
          </a:xfrm>
          <a:custGeom>
            <a:avLst/>
            <a:gdLst/>
            <a:ahLst/>
            <a:cxnLst/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7" name="Freeform: Shape 20">
            <a:extLst>
              <a:ext uri="{FF2B5EF4-FFF2-40B4-BE49-F238E27FC236}">
                <a16:creationId xmlns:a16="http://schemas.microsoft.com/office/drawing/2014/main" xmlns="" id="{D1319957-918B-4BBC-B357-957813808C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24161" y="0"/>
            <a:ext cx="2261351" cy="6858000"/>
          </a:xfrm>
          <a:custGeom>
            <a:avLst/>
            <a:gdLst/>
            <a:ahLst/>
            <a:cxnLst/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58" name="Rectangle 22">
            <a:extLst>
              <a:ext uri="{FF2B5EF4-FFF2-40B4-BE49-F238E27FC236}">
                <a16:creationId xmlns:a16="http://schemas.microsoft.com/office/drawing/2014/main" xmlns="" id="{0DBF1ABE-8590-450D-BB49-BDDCCF3EEA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59" name="Group 24">
            <a:extLst>
              <a:ext uri="{FF2B5EF4-FFF2-40B4-BE49-F238E27FC236}">
                <a16:creationId xmlns:a16="http://schemas.microsoft.com/office/drawing/2014/main" xmlns="" id="{BE312684-34E6-4414-83D2-62B3C76BC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" y="0"/>
            <a:ext cx="10934058" cy="6858000"/>
            <a:chOff x="-1" y="0"/>
            <a:chExt cx="10934058" cy="6858000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604F4760-8690-4B2E-87EE-6BD660BA8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1" y="0"/>
              <a:ext cx="10515600" cy="6858000"/>
            </a:xfrm>
            <a:custGeom>
              <a:avLst/>
              <a:gdLst>
                <a:gd name="connsiteX0" fmla="*/ 0 w 10515600"/>
                <a:gd name="connsiteY0" fmla="*/ 0 h 6858000"/>
                <a:gd name="connsiteX1" fmla="*/ 3039549 w 10515600"/>
                <a:gd name="connsiteY1" fmla="*/ 0 h 6858000"/>
                <a:gd name="connsiteX2" fmla="*/ 3387573 w 10515600"/>
                <a:gd name="connsiteY2" fmla="*/ 0 h 6858000"/>
                <a:gd name="connsiteX3" fmla="*/ 3678072 w 10515600"/>
                <a:gd name="connsiteY3" fmla="*/ 0 h 6858000"/>
                <a:gd name="connsiteX4" fmla="*/ 3721524 w 10515600"/>
                <a:gd name="connsiteY4" fmla="*/ 0 h 6858000"/>
                <a:gd name="connsiteX5" fmla="*/ 4595394 w 10515600"/>
                <a:gd name="connsiteY5" fmla="*/ 0 h 6858000"/>
                <a:gd name="connsiteX6" fmla="*/ 4607603 w 10515600"/>
                <a:gd name="connsiteY6" fmla="*/ 0 h 6858000"/>
                <a:gd name="connsiteX7" fmla="*/ 4733044 w 10515600"/>
                <a:gd name="connsiteY7" fmla="*/ 0 h 6858000"/>
                <a:gd name="connsiteX8" fmla="*/ 6226185 w 10515600"/>
                <a:gd name="connsiteY8" fmla="*/ 0 h 6858000"/>
                <a:gd name="connsiteX9" fmla="*/ 8892577 w 10515600"/>
                <a:gd name="connsiteY9" fmla="*/ 0 h 6858000"/>
                <a:gd name="connsiteX10" fmla="*/ 8914701 w 10515600"/>
                <a:gd name="connsiteY10" fmla="*/ 14997 h 6858000"/>
                <a:gd name="connsiteX11" fmla="*/ 10515600 w 10515600"/>
                <a:gd name="connsiteY11" fmla="*/ 3621656 h 6858000"/>
                <a:gd name="connsiteX12" fmla="*/ 8641250 w 10515600"/>
                <a:gd name="connsiteY12" fmla="*/ 6374814 h 6858000"/>
                <a:gd name="connsiteX13" fmla="*/ 8124602 w 10515600"/>
                <a:gd name="connsiteY13" fmla="*/ 6780599 h 6858000"/>
                <a:gd name="connsiteX14" fmla="*/ 8012846 w 10515600"/>
                <a:gd name="connsiteY14" fmla="*/ 6858000 h 6858000"/>
                <a:gd name="connsiteX15" fmla="*/ 6226185 w 10515600"/>
                <a:gd name="connsiteY15" fmla="*/ 6858000 h 6858000"/>
                <a:gd name="connsiteX16" fmla="*/ 4607603 w 10515600"/>
                <a:gd name="connsiteY16" fmla="*/ 6858000 h 6858000"/>
                <a:gd name="connsiteX17" fmla="*/ 4595394 w 10515600"/>
                <a:gd name="connsiteY17" fmla="*/ 6858000 h 6858000"/>
                <a:gd name="connsiteX18" fmla="*/ 4424650 w 10515600"/>
                <a:gd name="connsiteY18" fmla="*/ 6858000 h 6858000"/>
                <a:gd name="connsiteX19" fmla="*/ 3721524 w 10515600"/>
                <a:gd name="connsiteY19" fmla="*/ 6858000 h 6858000"/>
                <a:gd name="connsiteX20" fmla="*/ 3678072 w 10515600"/>
                <a:gd name="connsiteY20" fmla="*/ 6858000 h 6858000"/>
                <a:gd name="connsiteX21" fmla="*/ 3387573 w 10515600"/>
                <a:gd name="connsiteY21" fmla="*/ 6858000 h 6858000"/>
                <a:gd name="connsiteX22" fmla="*/ 3039549 w 10515600"/>
                <a:gd name="connsiteY22" fmla="*/ 6858000 h 6858000"/>
                <a:gd name="connsiteX23" fmla="*/ 0 w 10515600"/>
                <a:gd name="connsiteY2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5600" h="6858000">
                  <a:moveTo>
                    <a:pt x="0" y="0"/>
                  </a:moveTo>
                  <a:lnTo>
                    <a:pt x="3039549" y="0"/>
                  </a:lnTo>
                  <a:lnTo>
                    <a:pt x="3387573" y="0"/>
                  </a:lnTo>
                  <a:lnTo>
                    <a:pt x="3678072" y="0"/>
                  </a:lnTo>
                  <a:lnTo>
                    <a:pt x="3721524" y="0"/>
                  </a:lnTo>
                  <a:lnTo>
                    <a:pt x="4595394" y="0"/>
                  </a:lnTo>
                  <a:lnTo>
                    <a:pt x="4607603" y="0"/>
                  </a:lnTo>
                  <a:lnTo>
                    <a:pt x="4733044" y="0"/>
                  </a:lnTo>
                  <a:lnTo>
                    <a:pt x="6226185" y="0"/>
                  </a:lnTo>
                  <a:lnTo>
                    <a:pt x="8892577" y="0"/>
                  </a:lnTo>
                  <a:lnTo>
                    <a:pt x="8914701" y="14997"/>
                  </a:lnTo>
                  <a:cubicBezTo>
                    <a:pt x="9941864" y="754641"/>
                    <a:pt x="10515600" y="2093192"/>
                    <a:pt x="10515600" y="3621656"/>
                  </a:cubicBezTo>
                  <a:cubicBezTo>
                    <a:pt x="10515600" y="4969131"/>
                    <a:pt x="9586875" y="5602839"/>
                    <a:pt x="8641250" y="6374814"/>
                  </a:cubicBezTo>
                  <a:cubicBezTo>
                    <a:pt x="8469047" y="6515397"/>
                    <a:pt x="8298420" y="6653108"/>
                    <a:pt x="8124602" y="6780599"/>
                  </a:cubicBezTo>
                  <a:lnTo>
                    <a:pt x="8012846" y="6858000"/>
                  </a:lnTo>
                  <a:lnTo>
                    <a:pt x="6226185" y="6858000"/>
                  </a:lnTo>
                  <a:lnTo>
                    <a:pt x="4607603" y="6858000"/>
                  </a:lnTo>
                  <a:lnTo>
                    <a:pt x="4595394" y="6858000"/>
                  </a:lnTo>
                  <a:lnTo>
                    <a:pt x="4424650" y="6858000"/>
                  </a:lnTo>
                  <a:lnTo>
                    <a:pt x="3721524" y="6858000"/>
                  </a:lnTo>
                  <a:lnTo>
                    <a:pt x="3678072" y="6858000"/>
                  </a:lnTo>
                  <a:lnTo>
                    <a:pt x="3387573" y="6858000"/>
                  </a:lnTo>
                  <a:lnTo>
                    <a:pt x="303954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26">
              <a:extLst>
                <a:ext uri="{FF2B5EF4-FFF2-40B4-BE49-F238E27FC236}">
                  <a16:creationId xmlns:a16="http://schemas.microsoft.com/office/drawing/2014/main" xmlns="" id="{FBA7E51E-7B6A-4A79-8F84-47C845C7A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40433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03C85561-90D2-4AFA-B2C5-F2D61D86C2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18432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28">
              <a:extLst>
                <a:ext uri="{FF2B5EF4-FFF2-40B4-BE49-F238E27FC236}">
                  <a16:creationId xmlns:a16="http://schemas.microsoft.com/office/drawing/2014/main" xmlns="" id="{9026B71D-5A6F-48FE-AC6A-D7AAA01806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7953086" y="0"/>
              <a:ext cx="2261351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329071-424F-4D6C-8152-A6CC71349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530" y="1346268"/>
            <a:ext cx="7983942" cy="3125338"/>
          </a:xfrm>
        </p:spPr>
        <p:txBody>
          <a:bodyPr vert="horz" lIns="109728" tIns="109728" rIns="109728" bIns="91440" rtlCol="0"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51275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E2853D-B91A-42FA-933B-AA78D3905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СОДЕРЖАНИЕ ЭСТЕТИЧЕСКОГО ВОСПИТАНИЯ ДОШКОЛЬНИКОВ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CA28C998-1CED-4CCC-AB2F-07A0B10714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7237982"/>
              </p:ext>
            </p:extLst>
          </p:nvPr>
        </p:nvGraphicFramePr>
        <p:xfrm>
          <a:off x="791851" y="2337847"/>
          <a:ext cx="10897385" cy="4520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67749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xmlns="" id="{47FC6A8B-34F9-40FB-AA2D-E34168F528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Freeform: Shape 10">
            <a:extLst>
              <a:ext uri="{FF2B5EF4-FFF2-40B4-BE49-F238E27FC236}">
                <a16:creationId xmlns:a16="http://schemas.microsoft.com/office/drawing/2014/main" xmlns="" id="{1EC86DB4-572A-4F71-AF8A-2395B4CA77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756583" y="0"/>
            <a:ext cx="11435265" cy="6858000"/>
          </a:xfrm>
          <a:custGeom>
            <a:avLst/>
            <a:gdLst>
              <a:gd name="connsiteX0" fmla="*/ 9925983 w 11435265"/>
              <a:gd name="connsiteY0" fmla="*/ 6858000 h 6858000"/>
              <a:gd name="connsiteX1" fmla="*/ 0 w 11435265"/>
              <a:gd name="connsiteY1" fmla="*/ 6858000 h 6858000"/>
              <a:gd name="connsiteX2" fmla="*/ 0 w 11435265"/>
              <a:gd name="connsiteY2" fmla="*/ 0 h 6858000"/>
              <a:gd name="connsiteX3" fmla="*/ 996904 w 11435265"/>
              <a:gd name="connsiteY3" fmla="*/ 0 h 6858000"/>
              <a:gd name="connsiteX4" fmla="*/ 2426875 w 11435265"/>
              <a:gd name="connsiteY4" fmla="*/ 0 h 6858000"/>
              <a:gd name="connsiteX5" fmla="*/ 4014127 w 11435265"/>
              <a:gd name="connsiteY5" fmla="*/ 0 h 6858000"/>
              <a:gd name="connsiteX6" fmla="*/ 4359595 w 11435265"/>
              <a:gd name="connsiteY6" fmla="*/ 0 h 6858000"/>
              <a:gd name="connsiteX7" fmla="*/ 4647960 w 11435265"/>
              <a:gd name="connsiteY7" fmla="*/ 0 h 6858000"/>
              <a:gd name="connsiteX8" fmla="*/ 4691093 w 11435265"/>
              <a:gd name="connsiteY8" fmla="*/ 0 h 6858000"/>
              <a:gd name="connsiteX9" fmla="*/ 5558544 w 11435265"/>
              <a:gd name="connsiteY9" fmla="*/ 0 h 6858000"/>
              <a:gd name="connsiteX10" fmla="*/ 5570664 w 11435265"/>
              <a:gd name="connsiteY10" fmla="*/ 0 h 6858000"/>
              <a:gd name="connsiteX11" fmla="*/ 5695183 w 11435265"/>
              <a:gd name="connsiteY11" fmla="*/ 0 h 6858000"/>
              <a:gd name="connsiteX12" fmla="*/ 7177357 w 11435265"/>
              <a:gd name="connsiteY12" fmla="*/ 0 h 6858000"/>
              <a:gd name="connsiteX13" fmla="*/ 9824163 w 11435265"/>
              <a:gd name="connsiteY13" fmla="*/ 0 h 6858000"/>
              <a:gd name="connsiteX14" fmla="*/ 9846125 w 11435265"/>
              <a:gd name="connsiteY14" fmla="*/ 16892 h 6858000"/>
              <a:gd name="connsiteX15" fmla="*/ 11435265 w 11435265"/>
              <a:gd name="connsiteY15" fmla="*/ 4079318 h 6858000"/>
              <a:gd name="connsiteX16" fmla="*/ 10261404 w 11435265"/>
              <a:gd name="connsiteY16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35265" h="6858000">
                <a:moveTo>
                  <a:pt x="9925983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996904" y="0"/>
                </a:lnTo>
                <a:lnTo>
                  <a:pt x="2426875" y="0"/>
                </a:lnTo>
                <a:lnTo>
                  <a:pt x="4014127" y="0"/>
                </a:lnTo>
                <a:lnTo>
                  <a:pt x="4359595" y="0"/>
                </a:lnTo>
                <a:lnTo>
                  <a:pt x="4647960" y="0"/>
                </a:lnTo>
                <a:lnTo>
                  <a:pt x="4691093" y="0"/>
                </a:lnTo>
                <a:lnTo>
                  <a:pt x="5558544" y="0"/>
                </a:lnTo>
                <a:lnTo>
                  <a:pt x="5570664" y="0"/>
                </a:lnTo>
                <a:lnTo>
                  <a:pt x="5695183" y="0"/>
                </a:lnTo>
                <a:lnTo>
                  <a:pt x="7177357" y="0"/>
                </a:lnTo>
                <a:lnTo>
                  <a:pt x="9824163" y="0"/>
                </a:lnTo>
                <a:lnTo>
                  <a:pt x="9846125" y="16892"/>
                </a:lnTo>
                <a:cubicBezTo>
                  <a:pt x="10865743" y="850004"/>
                  <a:pt x="11435265" y="2357705"/>
                  <a:pt x="11435265" y="4079318"/>
                </a:cubicBezTo>
                <a:cubicBezTo>
                  <a:pt x="11435265" y="5217633"/>
                  <a:pt x="10916694" y="5903717"/>
                  <a:pt x="10261404" y="6542447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12">
            <a:extLst>
              <a:ext uri="{FF2B5EF4-FFF2-40B4-BE49-F238E27FC236}">
                <a16:creationId xmlns:a16="http://schemas.microsoft.com/office/drawing/2014/main" xmlns="" id="{71BA53A4-C4B7-4189-9FC1-6350B1AB5D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341199" y="0"/>
            <a:ext cx="1518348" cy="6858000"/>
          </a:xfrm>
          <a:custGeom>
            <a:avLst/>
            <a:gdLst>
              <a:gd name="connsiteX0" fmla="*/ 19178 w 1518348"/>
              <a:gd name="connsiteY0" fmla="*/ 6858000 h 6858000"/>
              <a:gd name="connsiteX1" fmla="*/ 0 w 1518348"/>
              <a:gd name="connsiteY1" fmla="*/ 6858000 h 6858000"/>
              <a:gd name="connsiteX2" fmla="*/ 241394 w 1518348"/>
              <a:gd name="connsiteY2" fmla="*/ 6638611 h 6858000"/>
              <a:gd name="connsiteX3" fmla="*/ 1493356 w 1518348"/>
              <a:gd name="connsiteY3" fmla="*/ 4142424 h 6858000"/>
              <a:gd name="connsiteX4" fmla="*/ 282053 w 1518348"/>
              <a:gd name="connsiteY4" fmla="*/ 26474 h 6858000"/>
              <a:gd name="connsiteX5" fmla="*/ 256233 w 1518348"/>
              <a:gd name="connsiteY5" fmla="*/ 0 h 6858000"/>
              <a:gd name="connsiteX6" fmla="*/ 273463 w 1518348"/>
              <a:gd name="connsiteY6" fmla="*/ 0 h 6858000"/>
              <a:gd name="connsiteX7" fmla="*/ 300199 w 1518348"/>
              <a:gd name="connsiteY7" fmla="*/ 27414 h 6858000"/>
              <a:gd name="connsiteX8" fmla="*/ 1511501 w 1518348"/>
              <a:gd name="connsiteY8" fmla="*/ 4143362 h 6858000"/>
              <a:gd name="connsiteX9" fmla="*/ 259539 w 1518348"/>
              <a:gd name="connsiteY9" fmla="*/ 66395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18348" h="6858000">
                <a:moveTo>
                  <a:pt x="19178" y="6858000"/>
                </a:moveTo>
                <a:lnTo>
                  <a:pt x="0" y="6858000"/>
                </a:lnTo>
                <a:lnTo>
                  <a:pt x="241394" y="6638611"/>
                </a:lnTo>
                <a:cubicBezTo>
                  <a:pt x="909582" y="6009084"/>
                  <a:pt x="1445892" y="5323498"/>
                  <a:pt x="1493356" y="4142424"/>
                </a:cubicBezTo>
                <a:cubicBezTo>
                  <a:pt x="1560655" y="2467784"/>
                  <a:pt x="1130049" y="962858"/>
                  <a:pt x="282053" y="26474"/>
                </a:cubicBezTo>
                <a:lnTo>
                  <a:pt x="256233" y="0"/>
                </a:lnTo>
                <a:lnTo>
                  <a:pt x="273463" y="0"/>
                </a:lnTo>
                <a:lnTo>
                  <a:pt x="300199" y="27414"/>
                </a:lnTo>
                <a:cubicBezTo>
                  <a:pt x="1148195" y="963796"/>
                  <a:pt x="1578800" y="2468723"/>
                  <a:pt x="1511501" y="4143362"/>
                </a:cubicBezTo>
                <a:cubicBezTo>
                  <a:pt x="1464037" y="5324436"/>
                  <a:pt x="927728" y="6010023"/>
                  <a:pt x="259539" y="66395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2" name="Freeform: Shape 14">
            <a:extLst>
              <a:ext uri="{FF2B5EF4-FFF2-40B4-BE49-F238E27FC236}">
                <a16:creationId xmlns:a16="http://schemas.microsoft.com/office/drawing/2014/main" xmlns="" id="{5558AD6E-B070-4640-AA07-87E208983E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552928" y="0"/>
            <a:ext cx="1644534" cy="6858000"/>
          </a:xfrm>
          <a:custGeom>
            <a:avLst/>
            <a:gdLst>
              <a:gd name="connsiteX0" fmla="*/ 135252 w 1644534"/>
              <a:gd name="connsiteY0" fmla="*/ 6858000 h 6858000"/>
              <a:gd name="connsiteX1" fmla="*/ 101819 w 1644534"/>
              <a:gd name="connsiteY1" fmla="*/ 6858000 h 6858000"/>
              <a:gd name="connsiteX2" fmla="*/ 437240 w 1644534"/>
              <a:gd name="connsiteY2" fmla="*/ 6542447 h 6858000"/>
              <a:gd name="connsiteX3" fmla="*/ 1611101 w 1644534"/>
              <a:gd name="connsiteY3" fmla="*/ 4079318 h 6858000"/>
              <a:gd name="connsiteX4" fmla="*/ 21961 w 1644534"/>
              <a:gd name="connsiteY4" fmla="*/ 16892 h 6858000"/>
              <a:gd name="connsiteX5" fmla="*/ 0 w 1644534"/>
              <a:gd name="connsiteY5" fmla="*/ 0 h 6858000"/>
              <a:gd name="connsiteX6" fmla="*/ 33433 w 1644534"/>
              <a:gd name="connsiteY6" fmla="*/ 0 h 6858000"/>
              <a:gd name="connsiteX7" fmla="*/ 55394 w 1644534"/>
              <a:gd name="connsiteY7" fmla="*/ 16892 h 6858000"/>
              <a:gd name="connsiteX8" fmla="*/ 1644534 w 1644534"/>
              <a:gd name="connsiteY8" fmla="*/ 4079318 h 6858000"/>
              <a:gd name="connsiteX9" fmla="*/ 470673 w 1644534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534" h="6858000">
                <a:moveTo>
                  <a:pt x="135252" y="6858000"/>
                </a:moveTo>
                <a:lnTo>
                  <a:pt x="101819" y="6858000"/>
                </a:lnTo>
                <a:lnTo>
                  <a:pt x="437240" y="6542447"/>
                </a:lnTo>
                <a:cubicBezTo>
                  <a:pt x="1092531" y="5903717"/>
                  <a:pt x="1611101" y="5217633"/>
                  <a:pt x="1611101" y="4079318"/>
                </a:cubicBezTo>
                <a:cubicBezTo>
                  <a:pt x="1611101" y="2357705"/>
                  <a:pt x="1041580" y="850004"/>
                  <a:pt x="21961" y="16892"/>
                </a:cubicBezTo>
                <a:lnTo>
                  <a:pt x="0" y="0"/>
                </a:lnTo>
                <a:lnTo>
                  <a:pt x="33433" y="0"/>
                </a:lnTo>
                <a:lnTo>
                  <a:pt x="55394" y="16892"/>
                </a:lnTo>
                <a:cubicBezTo>
                  <a:pt x="1075012" y="850004"/>
                  <a:pt x="1644534" y="2357705"/>
                  <a:pt x="1644534" y="4079318"/>
                </a:cubicBezTo>
                <a:cubicBezTo>
                  <a:pt x="1644534" y="5217633"/>
                  <a:pt x="1125963" y="5903717"/>
                  <a:pt x="470673" y="65424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3" name="Freeform: Shape 16">
            <a:extLst>
              <a:ext uri="{FF2B5EF4-FFF2-40B4-BE49-F238E27FC236}">
                <a16:creationId xmlns:a16="http://schemas.microsoft.com/office/drawing/2014/main" xmlns="" id="{36ACFB69-D148-449E-AC5A-C55AA20A7F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988858" y="0"/>
            <a:ext cx="1461546" cy="6858000"/>
          </a:xfrm>
          <a:custGeom>
            <a:avLst/>
            <a:gdLst>
              <a:gd name="connsiteX0" fmla="*/ 107940 w 1461546"/>
              <a:gd name="connsiteY0" fmla="*/ 6858000 h 6858000"/>
              <a:gd name="connsiteX1" fmla="*/ 91317 w 1461546"/>
              <a:gd name="connsiteY1" fmla="*/ 6858000 h 6858000"/>
              <a:gd name="connsiteX2" fmla="*/ 392141 w 1461546"/>
              <a:gd name="connsiteY2" fmla="*/ 6542447 h 6858000"/>
              <a:gd name="connsiteX3" fmla="*/ 1444924 w 1461546"/>
              <a:gd name="connsiteY3" fmla="*/ 4079318 h 6858000"/>
              <a:gd name="connsiteX4" fmla="*/ 19696 w 1461546"/>
              <a:gd name="connsiteY4" fmla="*/ 16892 h 6858000"/>
              <a:gd name="connsiteX5" fmla="*/ 0 w 1461546"/>
              <a:gd name="connsiteY5" fmla="*/ 0 h 6858000"/>
              <a:gd name="connsiteX6" fmla="*/ 16622 w 1461546"/>
              <a:gd name="connsiteY6" fmla="*/ 0 h 6858000"/>
              <a:gd name="connsiteX7" fmla="*/ 36319 w 1461546"/>
              <a:gd name="connsiteY7" fmla="*/ 16892 h 6858000"/>
              <a:gd name="connsiteX8" fmla="*/ 1461546 w 1461546"/>
              <a:gd name="connsiteY8" fmla="*/ 4079318 h 6858000"/>
              <a:gd name="connsiteX9" fmla="*/ 408763 w 1461546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1546" h="6858000">
                <a:moveTo>
                  <a:pt x="107940" y="6858000"/>
                </a:moveTo>
                <a:lnTo>
                  <a:pt x="91317" y="6858000"/>
                </a:lnTo>
                <a:lnTo>
                  <a:pt x="392141" y="6542447"/>
                </a:lnTo>
                <a:cubicBezTo>
                  <a:pt x="979841" y="5903717"/>
                  <a:pt x="1444924" y="5217633"/>
                  <a:pt x="1444924" y="4079318"/>
                </a:cubicBezTo>
                <a:cubicBezTo>
                  <a:pt x="1444924" y="2357705"/>
                  <a:pt x="934146" y="850004"/>
                  <a:pt x="19696" y="16892"/>
                </a:cubicBezTo>
                <a:lnTo>
                  <a:pt x="0" y="0"/>
                </a:lnTo>
                <a:lnTo>
                  <a:pt x="16622" y="0"/>
                </a:lnTo>
                <a:lnTo>
                  <a:pt x="36319" y="16892"/>
                </a:lnTo>
                <a:cubicBezTo>
                  <a:pt x="950768" y="850004"/>
                  <a:pt x="1461546" y="2357705"/>
                  <a:pt x="1461546" y="4079318"/>
                </a:cubicBezTo>
                <a:cubicBezTo>
                  <a:pt x="1461546" y="5217633"/>
                  <a:pt x="996464" y="5903717"/>
                  <a:pt x="408763" y="654244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22F8FC-AE1F-4B1B-8BE6-AD8E503E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117" y="438617"/>
            <a:ext cx="8397987" cy="1345269"/>
          </a:xfrm>
        </p:spPr>
        <p:txBody>
          <a:bodyPr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3000" dirty="0"/>
              <a:t>ЗАДАЧИ ЭСТЕТИЧЕСКОГО ВОСПИТАНИЯ</a:t>
            </a:r>
          </a:p>
        </p:txBody>
      </p:sp>
      <p:graphicFrame>
        <p:nvGraphicFramePr>
          <p:cNvPr id="24" name="Объект 2">
            <a:extLst>
              <a:ext uri="{FF2B5EF4-FFF2-40B4-BE49-F238E27FC236}">
                <a16:creationId xmlns:a16="http://schemas.microsoft.com/office/drawing/2014/main" xmlns="" id="{000D47BC-E414-4392-A67E-DAAEC7C4E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0005662"/>
              </p:ext>
            </p:extLst>
          </p:nvPr>
        </p:nvGraphicFramePr>
        <p:xfrm>
          <a:off x="1729350" y="1768636"/>
          <a:ext cx="10001839" cy="4402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126373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xmlns="" id="{AC14302F-E955-47D0-A56B-D1D1A6953B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73" y="-9274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7" name="Group 10">
            <a:extLst>
              <a:ext uri="{FF2B5EF4-FFF2-40B4-BE49-F238E27FC236}">
                <a16:creationId xmlns:a16="http://schemas.microsoft.com/office/drawing/2014/main" xmlns="" id="{DC310F6C-D8CB-4984-9F9B-BA18C17192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12079" y="1033741"/>
            <a:ext cx="4908132" cy="4613915"/>
            <a:chOff x="659679" y="950330"/>
            <a:chExt cx="4908132" cy="4613915"/>
          </a:xfrm>
        </p:grpSpPr>
        <p:sp>
          <p:nvSpPr>
            <p:cNvPr id="18" name="Freeform: Shape 11">
              <a:extLst>
                <a:ext uri="{FF2B5EF4-FFF2-40B4-BE49-F238E27FC236}">
                  <a16:creationId xmlns:a16="http://schemas.microsoft.com/office/drawing/2014/main" xmlns="" id="{6750E550-BE93-4743-8659-1531F86CB6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816216" y="1107426"/>
              <a:ext cx="4619072" cy="434218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2">
              <a:extLst>
                <a:ext uri="{FF2B5EF4-FFF2-40B4-BE49-F238E27FC236}">
                  <a16:creationId xmlns:a16="http://schemas.microsoft.com/office/drawing/2014/main" xmlns="" id="{BE626DC7-F0FE-49A7-AA4C-A8DB1F7EBA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864593" y="1253260"/>
              <a:ext cx="4488025" cy="4074679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3">
              <a:extLst>
                <a:ext uri="{FF2B5EF4-FFF2-40B4-BE49-F238E27FC236}">
                  <a16:creationId xmlns:a16="http://schemas.microsoft.com/office/drawing/2014/main" xmlns="" id="{1EBB781F-78E5-4C66-811C-9FF8B5D501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1300000" flipH="1">
              <a:off x="659679" y="950330"/>
              <a:ext cx="4908132" cy="4613915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3C7E54-7748-430F-A6BC-B1127DB94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170" y="1622863"/>
            <a:ext cx="4275183" cy="3435667"/>
          </a:xfrm>
        </p:spPr>
        <p:txBody>
          <a:bodyPr anchor="ctr">
            <a:normAutofit/>
          </a:bodyPr>
          <a:lstStyle/>
          <a:p>
            <a:r>
              <a:rPr lang="ru-RU" dirty="0"/>
              <a:t>МЕТОДЫ ЭСТЕТИЧЕСКОГО ВОСПИТАНИЯ</a:t>
            </a:r>
          </a:p>
        </p:txBody>
      </p:sp>
      <p:graphicFrame>
        <p:nvGraphicFramePr>
          <p:cNvPr id="21" name="Объект 2">
            <a:extLst>
              <a:ext uri="{FF2B5EF4-FFF2-40B4-BE49-F238E27FC236}">
                <a16:creationId xmlns:a16="http://schemas.microsoft.com/office/drawing/2014/main" xmlns="" id="{AC439940-5FC2-433F-B557-62864FA7C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912659"/>
              </p:ext>
            </p:extLst>
          </p:nvPr>
        </p:nvGraphicFramePr>
        <p:xfrm>
          <a:off x="6096000" y="495267"/>
          <a:ext cx="5555531" cy="5690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20638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xmlns="" id="{10CE40DC-5723-449B-A365-A61D8C262E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0DBCFDB-962E-4AD1-BE15-45A999DBA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"/>
          <a:stretch/>
        </p:blipFill>
        <p:spPr>
          <a:xfrm>
            <a:off x="1524" y="-68084"/>
            <a:ext cx="12188952" cy="6857990"/>
          </a:xfrm>
          <a:prstGeom prst="rect">
            <a:avLst/>
          </a:prstGeom>
        </p:spPr>
      </p:pic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28207E96-6DFF-4119-B2EA-3299067D2F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42598" y="0"/>
            <a:ext cx="10189600" cy="6858000"/>
          </a:xfrm>
          <a:custGeom>
            <a:avLst/>
            <a:gdLst>
              <a:gd name="connsiteX0" fmla="*/ 8513625 w 10189600"/>
              <a:gd name="connsiteY0" fmla="*/ 0 h 6858000"/>
              <a:gd name="connsiteX1" fmla="*/ 1434689 w 10189600"/>
              <a:gd name="connsiteY1" fmla="*/ 0 h 6858000"/>
              <a:gd name="connsiteX2" fmla="*/ 1271976 w 10189600"/>
              <a:gd name="connsiteY2" fmla="*/ 160651 h 6858000"/>
              <a:gd name="connsiteX3" fmla="*/ 0 w 10189600"/>
              <a:gd name="connsiteY3" fmla="*/ 3879329 h 6858000"/>
              <a:gd name="connsiteX4" fmla="*/ 1565101 w 10189600"/>
              <a:gd name="connsiteY4" fmla="*/ 6659296 h 6858000"/>
              <a:gd name="connsiteX5" fmla="*/ 1789426 w 10189600"/>
              <a:gd name="connsiteY5" fmla="*/ 6858000 h 6858000"/>
              <a:gd name="connsiteX6" fmla="*/ 8868328 w 10189600"/>
              <a:gd name="connsiteY6" fmla="*/ 6858000 h 6858000"/>
              <a:gd name="connsiteX7" fmla="*/ 8925683 w 10189600"/>
              <a:gd name="connsiteY7" fmla="*/ 6804604 h 6858000"/>
              <a:gd name="connsiteX8" fmla="*/ 10189600 w 10189600"/>
              <a:gd name="connsiteY8" fmla="*/ 4217082 h 6858000"/>
              <a:gd name="connsiteX9" fmla="*/ 8536469 w 10189600"/>
              <a:gd name="connsiteY9" fmla="*/ 174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189600" h="6858000">
                <a:moveTo>
                  <a:pt x="8513625" y="0"/>
                </a:moveTo>
                <a:lnTo>
                  <a:pt x="1434689" y="0"/>
                </a:lnTo>
                <a:lnTo>
                  <a:pt x="1271976" y="160651"/>
                </a:lnTo>
                <a:cubicBezTo>
                  <a:pt x="451613" y="1030749"/>
                  <a:pt x="0" y="2373165"/>
                  <a:pt x="0" y="3879329"/>
                </a:cubicBezTo>
                <a:cubicBezTo>
                  <a:pt x="0" y="5207145"/>
                  <a:pt x="731040" y="5919527"/>
                  <a:pt x="1565101" y="6659296"/>
                </a:cubicBezTo>
                <a:lnTo>
                  <a:pt x="1789426" y="6858000"/>
                </a:lnTo>
                <a:lnTo>
                  <a:pt x="8868328" y="6858000"/>
                </a:lnTo>
                <a:lnTo>
                  <a:pt x="8925683" y="6804604"/>
                </a:lnTo>
                <a:cubicBezTo>
                  <a:pt x="9627437" y="6132444"/>
                  <a:pt x="10189600" y="5418356"/>
                  <a:pt x="10189600" y="4217082"/>
                </a:cubicBezTo>
                <a:cubicBezTo>
                  <a:pt x="10189600" y="2437327"/>
                  <a:pt x="9597144" y="878708"/>
                  <a:pt x="8536469" y="17461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9E223C86-12C5-4A60-A21A-D7FC75EFC6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357813" y="0"/>
            <a:ext cx="1323453" cy="6858000"/>
          </a:xfrm>
          <a:custGeom>
            <a:avLst/>
            <a:gdLst>
              <a:gd name="connsiteX0" fmla="*/ 28443 w 1323453"/>
              <a:gd name="connsiteY0" fmla="*/ 0 h 6858000"/>
              <a:gd name="connsiteX1" fmla="*/ 10519 w 1323453"/>
              <a:gd name="connsiteY1" fmla="*/ 0 h 6858000"/>
              <a:gd name="connsiteX2" fmla="*/ 37377 w 1323453"/>
              <a:gd name="connsiteY2" fmla="*/ 27367 h 6858000"/>
              <a:gd name="connsiteX3" fmla="*/ 1297455 w 1323453"/>
              <a:gd name="connsiteY3" fmla="*/ 4282319 h 6858000"/>
              <a:gd name="connsiteX4" fmla="*/ 248584 w 1323453"/>
              <a:gd name="connsiteY4" fmla="*/ 6615157 h 6858000"/>
              <a:gd name="connsiteX5" fmla="*/ 0 w 1323453"/>
              <a:gd name="connsiteY5" fmla="*/ 6858000 h 6858000"/>
              <a:gd name="connsiteX6" fmla="*/ 19869 w 1323453"/>
              <a:gd name="connsiteY6" fmla="*/ 6858000 h 6858000"/>
              <a:gd name="connsiteX7" fmla="*/ 267461 w 1323453"/>
              <a:gd name="connsiteY7" fmla="*/ 6616128 h 6858000"/>
              <a:gd name="connsiteX8" fmla="*/ 1316330 w 1323453"/>
              <a:gd name="connsiteY8" fmla="*/ 4283289 h 6858000"/>
              <a:gd name="connsiteX9" fmla="*/ 56253 w 1323453"/>
              <a:gd name="connsiteY9" fmla="*/ 283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3453" h="6858000">
                <a:moveTo>
                  <a:pt x="28443" y="0"/>
                </a:moveTo>
                <a:lnTo>
                  <a:pt x="10519" y="0"/>
                </a:lnTo>
                <a:lnTo>
                  <a:pt x="37377" y="27367"/>
                </a:lnTo>
                <a:cubicBezTo>
                  <a:pt x="919519" y="995374"/>
                  <a:pt x="1367465" y="2551123"/>
                  <a:pt x="1297455" y="4282319"/>
                </a:cubicBezTo>
                <a:cubicBezTo>
                  <a:pt x="1254252" y="5350659"/>
                  <a:pt x="821705" y="6026831"/>
                  <a:pt x="248584" y="6615157"/>
                </a:cubicBezTo>
                <a:lnTo>
                  <a:pt x="0" y="6858000"/>
                </a:lnTo>
                <a:lnTo>
                  <a:pt x="19869" y="6858000"/>
                </a:lnTo>
                <a:lnTo>
                  <a:pt x="267461" y="6616128"/>
                </a:lnTo>
                <a:cubicBezTo>
                  <a:pt x="840581" y="6027802"/>
                  <a:pt x="1273128" y="5351630"/>
                  <a:pt x="1316330" y="4283289"/>
                </a:cubicBezTo>
                <a:cubicBezTo>
                  <a:pt x="1386340" y="2552094"/>
                  <a:pt x="938396" y="996343"/>
                  <a:pt x="56253" y="283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FA573AF0-3C0B-4895-A7A6-F41B03211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48645" y="0"/>
            <a:ext cx="1561993" cy="6858000"/>
          </a:xfrm>
          <a:custGeom>
            <a:avLst/>
            <a:gdLst>
              <a:gd name="connsiteX0" fmla="*/ 1544228 w 1561993"/>
              <a:gd name="connsiteY0" fmla="*/ 0 h 6858000"/>
              <a:gd name="connsiteX1" fmla="*/ 1561993 w 1561993"/>
              <a:gd name="connsiteY1" fmla="*/ 0 h 6858000"/>
              <a:gd name="connsiteX2" fmla="*/ 1540943 w 1561993"/>
              <a:gd name="connsiteY2" fmla="*/ 17040 h 6858000"/>
              <a:gd name="connsiteX3" fmla="*/ 17765 w 1561993"/>
              <a:gd name="connsiteY3" fmla="*/ 4115040 h 6858000"/>
              <a:gd name="connsiteX4" fmla="*/ 1142901 w 1561993"/>
              <a:gd name="connsiteY4" fmla="*/ 6599739 h 6858000"/>
              <a:gd name="connsiteX5" fmla="*/ 1403744 w 1561993"/>
              <a:gd name="connsiteY5" fmla="*/ 6858000 h 6858000"/>
              <a:gd name="connsiteX6" fmla="*/ 1385980 w 1561993"/>
              <a:gd name="connsiteY6" fmla="*/ 6858000 h 6858000"/>
              <a:gd name="connsiteX7" fmla="*/ 1125137 w 1561993"/>
              <a:gd name="connsiteY7" fmla="*/ 6599739 h 6858000"/>
              <a:gd name="connsiteX8" fmla="*/ 0 w 1561993"/>
              <a:gd name="connsiteY8" fmla="*/ 4115040 h 6858000"/>
              <a:gd name="connsiteX9" fmla="*/ 1523178 w 1561993"/>
              <a:gd name="connsiteY9" fmla="*/ 1704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61993" h="6858000">
                <a:moveTo>
                  <a:pt x="1544228" y="0"/>
                </a:moveTo>
                <a:lnTo>
                  <a:pt x="1561993" y="0"/>
                </a:lnTo>
                <a:lnTo>
                  <a:pt x="1540943" y="17040"/>
                </a:lnTo>
                <a:cubicBezTo>
                  <a:pt x="563647" y="857447"/>
                  <a:pt x="17765" y="2378351"/>
                  <a:pt x="17765" y="4115040"/>
                </a:cubicBezTo>
                <a:cubicBezTo>
                  <a:pt x="17765" y="5263323"/>
                  <a:pt x="514810" y="5955416"/>
                  <a:pt x="1142901" y="6599739"/>
                </a:cubicBezTo>
                <a:lnTo>
                  <a:pt x="1403744" y="6858000"/>
                </a:lnTo>
                <a:lnTo>
                  <a:pt x="1385980" y="6858000"/>
                </a:lnTo>
                <a:lnTo>
                  <a:pt x="1125137" y="6599739"/>
                </a:lnTo>
                <a:cubicBezTo>
                  <a:pt x="497046" y="5955416"/>
                  <a:pt x="0" y="5263323"/>
                  <a:pt x="0" y="4115040"/>
                </a:cubicBezTo>
                <a:cubicBezTo>
                  <a:pt x="0" y="2378351"/>
                  <a:pt x="545882" y="857447"/>
                  <a:pt x="1523178" y="170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xmlns="" id="{62442AC3-A9B0-4865-8A8A-1504FFC6E4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434283" y="0"/>
            <a:ext cx="1904278" cy="6858000"/>
          </a:xfrm>
          <a:custGeom>
            <a:avLst/>
            <a:gdLst>
              <a:gd name="connsiteX0" fmla="*/ 624262 w 1775065"/>
              <a:gd name="connsiteY0" fmla="*/ 0 h 6858000"/>
              <a:gd name="connsiteX1" fmla="*/ 642233 w 1775065"/>
              <a:gd name="connsiteY1" fmla="*/ 0 h 6858000"/>
              <a:gd name="connsiteX2" fmla="*/ 673003 w 1775065"/>
              <a:gd name="connsiteY2" fmla="*/ 35111 h 6858000"/>
              <a:gd name="connsiteX3" fmla="*/ 1767974 w 1775065"/>
              <a:gd name="connsiteY3" fmla="*/ 3968278 h 6858000"/>
              <a:gd name="connsiteX4" fmla="*/ 115603 w 1775065"/>
              <a:gd name="connsiteY4" fmla="*/ 6776131 h 6858000"/>
              <a:gd name="connsiteX5" fmla="*/ 19890 w 1775065"/>
              <a:gd name="connsiteY5" fmla="*/ 6858000 h 6858000"/>
              <a:gd name="connsiteX6" fmla="*/ 0 w 1775065"/>
              <a:gd name="connsiteY6" fmla="*/ 6858000 h 6858000"/>
              <a:gd name="connsiteX7" fmla="*/ 96809 w 1775065"/>
              <a:gd name="connsiteY7" fmla="*/ 6775193 h 6858000"/>
              <a:gd name="connsiteX8" fmla="*/ 1749182 w 1775065"/>
              <a:gd name="connsiteY8" fmla="*/ 3967340 h 6858000"/>
              <a:gd name="connsiteX9" fmla="*/ 654209 w 1775065"/>
              <a:gd name="connsiteY9" fmla="*/ 341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75065" h="6858000">
                <a:moveTo>
                  <a:pt x="624262" y="0"/>
                </a:moveTo>
                <a:lnTo>
                  <a:pt x="642233" y="0"/>
                </a:lnTo>
                <a:lnTo>
                  <a:pt x="673003" y="35111"/>
                </a:lnTo>
                <a:cubicBezTo>
                  <a:pt x="1445427" y="977982"/>
                  <a:pt x="1833320" y="2398562"/>
                  <a:pt x="1767974" y="3968278"/>
                </a:cubicBezTo>
                <a:cubicBezTo>
                  <a:pt x="1710622" y="5345972"/>
                  <a:pt x="964135" y="6049363"/>
                  <a:pt x="115603" y="6776131"/>
                </a:cubicBezTo>
                <a:lnTo>
                  <a:pt x="19890" y="6858000"/>
                </a:lnTo>
                <a:lnTo>
                  <a:pt x="0" y="6858000"/>
                </a:lnTo>
                <a:lnTo>
                  <a:pt x="96809" y="6775193"/>
                </a:lnTo>
                <a:cubicBezTo>
                  <a:pt x="945341" y="6048424"/>
                  <a:pt x="1691828" y="5345034"/>
                  <a:pt x="1749182" y="3967340"/>
                </a:cubicBezTo>
                <a:cubicBezTo>
                  <a:pt x="1814528" y="2397623"/>
                  <a:pt x="1426634" y="977044"/>
                  <a:pt x="654209" y="341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xmlns="" id="{68451DCE-129E-43B6-BA50-3C8339E461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289577" y="0"/>
            <a:ext cx="1825312" cy="6858000"/>
          </a:xfrm>
          <a:custGeom>
            <a:avLst/>
            <a:gdLst>
              <a:gd name="connsiteX0" fmla="*/ 516683 w 1825312"/>
              <a:gd name="connsiteY0" fmla="*/ 0 h 6858000"/>
              <a:gd name="connsiteX1" fmla="*/ 541088 w 1825312"/>
              <a:gd name="connsiteY1" fmla="*/ 0 h 6858000"/>
              <a:gd name="connsiteX2" fmla="*/ 626170 w 1825312"/>
              <a:gd name="connsiteY2" fmla="*/ 99144 h 6858000"/>
              <a:gd name="connsiteX3" fmla="*/ 1825312 w 1825312"/>
              <a:gd name="connsiteY3" fmla="*/ 3859833 h 6858000"/>
              <a:gd name="connsiteX4" fmla="*/ 279633 w 1825312"/>
              <a:gd name="connsiteY4" fmla="*/ 6651338 h 6858000"/>
              <a:gd name="connsiteX5" fmla="*/ 24403 w 1825312"/>
              <a:gd name="connsiteY5" fmla="*/ 6858000 h 6858000"/>
              <a:gd name="connsiteX6" fmla="*/ 0 w 1825312"/>
              <a:gd name="connsiteY6" fmla="*/ 6858000 h 6858000"/>
              <a:gd name="connsiteX7" fmla="*/ 255230 w 1825312"/>
              <a:gd name="connsiteY7" fmla="*/ 6651338 h 6858000"/>
              <a:gd name="connsiteX8" fmla="*/ 1800907 w 1825312"/>
              <a:gd name="connsiteY8" fmla="*/ 3859833 h 6858000"/>
              <a:gd name="connsiteX9" fmla="*/ 601765 w 1825312"/>
              <a:gd name="connsiteY9" fmla="*/ 9914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5312" h="6858000">
                <a:moveTo>
                  <a:pt x="516683" y="0"/>
                </a:moveTo>
                <a:lnTo>
                  <a:pt x="541088" y="0"/>
                </a:lnTo>
                <a:lnTo>
                  <a:pt x="626170" y="99144"/>
                </a:lnTo>
                <a:cubicBezTo>
                  <a:pt x="1403484" y="1069501"/>
                  <a:pt x="1825312" y="2396484"/>
                  <a:pt x="1825312" y="3859833"/>
                </a:cubicBezTo>
                <a:cubicBezTo>
                  <a:pt x="1825312" y="5149904"/>
                  <a:pt x="1142485" y="5927455"/>
                  <a:pt x="279633" y="6651338"/>
                </a:cubicBezTo>
                <a:lnTo>
                  <a:pt x="24403" y="6858000"/>
                </a:lnTo>
                <a:lnTo>
                  <a:pt x="0" y="6858000"/>
                </a:lnTo>
                <a:lnTo>
                  <a:pt x="255230" y="6651338"/>
                </a:lnTo>
                <a:cubicBezTo>
                  <a:pt x="1118082" y="5927455"/>
                  <a:pt x="1800907" y="5149904"/>
                  <a:pt x="1800907" y="3859833"/>
                </a:cubicBezTo>
                <a:cubicBezTo>
                  <a:pt x="1800907" y="2396484"/>
                  <a:pt x="1379079" y="1069501"/>
                  <a:pt x="601765" y="99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CE4EFF-3CF3-4C18-AA10-690DAE23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5344" y="298418"/>
            <a:ext cx="7340048" cy="1651054"/>
          </a:xfrm>
        </p:spPr>
        <p:txBody>
          <a:bodyPr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500" dirty="0">
                <a:solidFill>
                  <a:schemeClr val="tx1"/>
                </a:solidFill>
              </a:rPr>
              <a:t>ОСОБЕННОСТИ РАЗВИТИЯ ХУДОЖЕСТВЕННО-ТВОРЧЕСКИХ СПОСОБНОСТЕЙ ДЕТЕЙ</a:t>
            </a:r>
          </a:p>
        </p:txBody>
      </p:sp>
      <p:sp>
        <p:nvSpPr>
          <p:cNvPr id="26" name="Объект 2">
            <a:extLst>
              <a:ext uri="{FF2B5EF4-FFF2-40B4-BE49-F238E27FC236}">
                <a16:creationId xmlns:a16="http://schemas.microsoft.com/office/drawing/2014/main" xmlns="" id="{CEE8BDAA-8612-4E08-94EF-CBC5F2365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912" y="1966753"/>
            <a:ext cx="9317424" cy="3189233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/>
                </a:solidFill>
              </a:rPr>
              <a:t>Дошкольникам доступны почти все виды художественной деятельности. Такие как: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Составление рассказов 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Придумывание стихов 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Пение 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Рисование 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Лепка </a:t>
            </a:r>
            <a:br>
              <a:rPr lang="ru-RU" sz="1600" i="1" dirty="0">
                <a:solidFill>
                  <a:schemeClr val="tx1"/>
                </a:solidFill>
              </a:rPr>
            </a:br>
            <a:r>
              <a:rPr lang="ru-RU" sz="1600" i="1" dirty="0">
                <a:solidFill>
                  <a:schemeClr val="tx1"/>
                </a:solidFill>
              </a:rPr>
              <a:t>• Игровая деятельность </a:t>
            </a:r>
          </a:p>
          <a:p>
            <a:pPr>
              <a:lnSpc>
                <a:spcPct val="130000"/>
              </a:lnSpc>
            </a:pPr>
            <a:r>
              <a:rPr lang="ru-RU" sz="1600" dirty="0">
                <a:solidFill>
                  <a:schemeClr val="tx1"/>
                </a:solidFill>
              </a:rPr>
              <a:t>Эстетическое восприятие неразрывно связано с чувствами, переживаниями. Особенностью эстетических чувств является бескорыстная радость, светлое душевное волнение, возникающая от встречи с прекрасным.</a:t>
            </a:r>
          </a:p>
        </p:txBody>
      </p:sp>
    </p:spTree>
    <p:extLst>
      <p:ext uri="{BB962C8B-B14F-4D97-AF65-F5344CB8AC3E}">
        <p14:creationId xmlns:p14="http://schemas.microsoft.com/office/powerpoint/2010/main" val="206924425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593B4D24-F4A8-4141-A20A-E0575D1996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CCEEF8A-4A3A-4B35-AA57-D804767F5A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2" y="0"/>
            <a:ext cx="12191696" cy="6170490"/>
            <a:chOff x="-2" y="0"/>
            <a:chExt cx="12191696" cy="617049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5A741C2-AB82-4BF5-9324-5D0B56A3D0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3167675" y="-3167677"/>
              <a:ext cx="5856341" cy="12191695"/>
            </a:xfrm>
            <a:custGeom>
              <a:avLst/>
              <a:gdLst>
                <a:gd name="connsiteX0" fmla="*/ 0 w 5856341"/>
                <a:gd name="connsiteY0" fmla="*/ 12191695 h 12191695"/>
                <a:gd name="connsiteX1" fmla="*/ 0 w 5856341"/>
                <a:gd name="connsiteY1" fmla="*/ 0 h 12191695"/>
                <a:gd name="connsiteX2" fmla="*/ 243849 w 5856341"/>
                <a:gd name="connsiteY2" fmla="*/ 0 h 12191695"/>
                <a:gd name="connsiteX3" fmla="*/ 505121 w 5856341"/>
                <a:gd name="connsiteY3" fmla="*/ 0 h 12191695"/>
                <a:gd name="connsiteX4" fmla="*/ 723207 w 5856341"/>
                <a:gd name="connsiteY4" fmla="*/ 0 h 12191695"/>
                <a:gd name="connsiteX5" fmla="*/ 755828 w 5856341"/>
                <a:gd name="connsiteY5" fmla="*/ 0 h 12191695"/>
                <a:gd name="connsiteX6" fmla="*/ 1411868 w 5856341"/>
                <a:gd name="connsiteY6" fmla="*/ 0 h 12191695"/>
                <a:gd name="connsiteX7" fmla="*/ 1421034 w 5856341"/>
                <a:gd name="connsiteY7" fmla="*/ 0 h 12191695"/>
                <a:gd name="connsiteX8" fmla="*/ 1515206 w 5856341"/>
                <a:gd name="connsiteY8" fmla="*/ 0 h 12191695"/>
                <a:gd name="connsiteX9" fmla="*/ 2636151 w 5856341"/>
                <a:gd name="connsiteY9" fmla="*/ 0 h 12191695"/>
                <a:gd name="connsiteX10" fmla="*/ 4637890 w 5856341"/>
                <a:gd name="connsiteY10" fmla="*/ 0 h 12191695"/>
                <a:gd name="connsiteX11" fmla="*/ 4654499 w 5856341"/>
                <a:gd name="connsiteY11" fmla="*/ 26661 h 12191695"/>
                <a:gd name="connsiteX12" fmla="*/ 5856341 w 5856341"/>
                <a:gd name="connsiteY12" fmla="*/ 6438338 h 12191695"/>
                <a:gd name="connsiteX13" fmla="*/ 4449211 w 5856341"/>
                <a:gd name="connsiteY13" fmla="*/ 11332719 h 12191695"/>
                <a:gd name="connsiteX14" fmla="*/ 4061349 w 5856341"/>
                <a:gd name="connsiteY14" fmla="*/ 12054097 h 12191695"/>
                <a:gd name="connsiteX15" fmla="*/ 3977450 w 5856341"/>
                <a:gd name="connsiteY15" fmla="*/ 12191695 h 12191695"/>
                <a:gd name="connsiteX16" fmla="*/ 2636151 w 5856341"/>
                <a:gd name="connsiteY16" fmla="*/ 12191695 h 12191695"/>
                <a:gd name="connsiteX17" fmla="*/ 1421034 w 5856341"/>
                <a:gd name="connsiteY17" fmla="*/ 12191695 h 12191695"/>
                <a:gd name="connsiteX18" fmla="*/ 1411868 w 5856341"/>
                <a:gd name="connsiteY18" fmla="*/ 12191695 h 12191695"/>
                <a:gd name="connsiteX19" fmla="*/ 1283685 w 5856341"/>
                <a:gd name="connsiteY19" fmla="*/ 12191695 h 12191695"/>
                <a:gd name="connsiteX20" fmla="*/ 755828 w 5856341"/>
                <a:gd name="connsiteY20" fmla="*/ 12191695 h 12191695"/>
                <a:gd name="connsiteX21" fmla="*/ 723207 w 5856341"/>
                <a:gd name="connsiteY21" fmla="*/ 12191695 h 12191695"/>
                <a:gd name="connsiteX22" fmla="*/ 505121 w 5856341"/>
                <a:gd name="connsiteY22" fmla="*/ 12191695 h 12191695"/>
                <a:gd name="connsiteX23" fmla="*/ 243849 w 5856341"/>
                <a:gd name="connsiteY23" fmla="*/ 12191695 h 1219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56341" h="12191695">
                  <a:moveTo>
                    <a:pt x="0" y="12191695"/>
                  </a:moveTo>
                  <a:lnTo>
                    <a:pt x="0" y="0"/>
                  </a:lnTo>
                  <a:lnTo>
                    <a:pt x="243849" y="0"/>
                  </a:lnTo>
                  <a:lnTo>
                    <a:pt x="505121" y="0"/>
                  </a:lnTo>
                  <a:lnTo>
                    <a:pt x="723207" y="0"/>
                  </a:lnTo>
                  <a:lnTo>
                    <a:pt x="755828" y="0"/>
                  </a:lnTo>
                  <a:lnTo>
                    <a:pt x="1411868" y="0"/>
                  </a:lnTo>
                  <a:lnTo>
                    <a:pt x="1421034" y="0"/>
                  </a:lnTo>
                  <a:lnTo>
                    <a:pt x="1515206" y="0"/>
                  </a:lnTo>
                  <a:lnTo>
                    <a:pt x="2636151" y="0"/>
                  </a:lnTo>
                  <a:lnTo>
                    <a:pt x="4637890" y="0"/>
                  </a:lnTo>
                  <a:lnTo>
                    <a:pt x="4654499" y="26661"/>
                  </a:lnTo>
                  <a:cubicBezTo>
                    <a:pt x="5425621" y="1341551"/>
                    <a:pt x="5856341" y="3721137"/>
                    <a:pt x="5856341" y="6438338"/>
                  </a:cubicBezTo>
                  <a:cubicBezTo>
                    <a:pt x="5856341" y="8833790"/>
                    <a:pt x="5159120" y="9960353"/>
                    <a:pt x="4449211" y="11332719"/>
                  </a:cubicBezTo>
                  <a:cubicBezTo>
                    <a:pt x="4319934" y="11582638"/>
                    <a:pt x="4191839" y="11827452"/>
                    <a:pt x="4061349" y="12054097"/>
                  </a:cubicBezTo>
                  <a:lnTo>
                    <a:pt x="3977450" y="12191695"/>
                  </a:lnTo>
                  <a:lnTo>
                    <a:pt x="2636151" y="12191695"/>
                  </a:lnTo>
                  <a:lnTo>
                    <a:pt x="1421034" y="12191695"/>
                  </a:lnTo>
                  <a:lnTo>
                    <a:pt x="1411868" y="12191695"/>
                  </a:lnTo>
                  <a:lnTo>
                    <a:pt x="1283685" y="12191695"/>
                  </a:lnTo>
                  <a:lnTo>
                    <a:pt x="755828" y="12191695"/>
                  </a:lnTo>
                  <a:lnTo>
                    <a:pt x="723207" y="12191695"/>
                  </a:lnTo>
                  <a:lnTo>
                    <a:pt x="505121" y="12191695"/>
                  </a:lnTo>
                  <a:lnTo>
                    <a:pt x="243849" y="12191695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DCD46807-BF17-4E5D-90A8-A062604C00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5146277" y="-874927"/>
              <a:ext cx="1899138" cy="12191695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23926DB-76C8-474A-B5FB-F43C59E33F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5143758" y="-1037574"/>
              <a:ext cx="1904176" cy="12191695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3C1F5347-E00A-4E12-AC11-18E0B1AF2D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5247015" y="-1314429"/>
              <a:ext cx="1697663" cy="12191695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E88169-C1E2-4DE8-ACC3-0F4026422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75" y="442913"/>
            <a:ext cx="6857365" cy="1344612"/>
          </a:xfrm>
        </p:spPr>
        <p:txBody>
          <a:bodyPr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3000"/>
              <a:t>ФОРМИРОВАНИЕ ОСНОВ ЭСТЕТИЧЕСКОГО ВКУСА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8AB01584-80E9-4655-8365-9532F7176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1936985"/>
            <a:ext cx="9421576" cy="2963380"/>
          </a:xfrm>
        </p:spPr>
        <p:txBody>
          <a:bodyPr>
            <a:normAutofit/>
          </a:bodyPr>
          <a:lstStyle/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формировании эстетического вкуса у детей большая роль принадлежит обучению. На занятиях дошкольников знакомят с классическими произведениями детской литературы, музыки, живописи. Дети учатся узнавать, любить доступные их возрасту истинные произведения искусства. </a:t>
            </a:r>
          </a:p>
          <a:p>
            <a:pPr algn="just"/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Воспитывая у детей основы эстетического вкуса, мы учим их видеть и чувствовать красоту окружающего мира, беречь ее.</a:t>
            </a:r>
          </a:p>
        </p:txBody>
      </p:sp>
    </p:spTree>
    <p:extLst>
      <p:ext uri="{BB962C8B-B14F-4D97-AF65-F5344CB8AC3E}">
        <p14:creationId xmlns:p14="http://schemas.microsoft.com/office/powerpoint/2010/main" val="320729344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40ACA6C3-F2FA-4894-85C1-9FA6051045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76922BA5-6683-4195-97C3-F3D2A0BB16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5026626" y="-5026319"/>
            <a:ext cx="2138900" cy="12191541"/>
          </a:xfrm>
          <a:custGeom>
            <a:avLst/>
            <a:gdLst>
              <a:gd name="connsiteX0" fmla="*/ 0 w 2382867"/>
              <a:gd name="connsiteY0" fmla="*/ 12191541 h 12191541"/>
              <a:gd name="connsiteX1" fmla="*/ 0 w 2382867"/>
              <a:gd name="connsiteY1" fmla="*/ 0 h 12191541"/>
              <a:gd name="connsiteX2" fmla="*/ 1758230 w 2382867"/>
              <a:gd name="connsiteY2" fmla="*/ 0 h 12191541"/>
              <a:gd name="connsiteX3" fmla="*/ 1849759 w 2382867"/>
              <a:gd name="connsiteY3" fmla="*/ 405062 h 12191541"/>
              <a:gd name="connsiteX4" fmla="*/ 2382867 w 2382867"/>
              <a:gd name="connsiteY4" fmla="*/ 6524518 h 12191541"/>
              <a:gd name="connsiteX5" fmla="*/ 1334945 w 2382867"/>
              <a:gd name="connsiteY5" fmla="*/ 12017007 h 12191541"/>
              <a:gd name="connsiteX6" fmla="*/ 1268170 w 2382867"/>
              <a:gd name="connsiteY6" fmla="*/ 12191541 h 12191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2867" h="12191541">
                <a:moveTo>
                  <a:pt x="0" y="12191541"/>
                </a:moveTo>
                <a:lnTo>
                  <a:pt x="0" y="0"/>
                </a:lnTo>
                <a:lnTo>
                  <a:pt x="1758230" y="0"/>
                </a:lnTo>
                <a:lnTo>
                  <a:pt x="1849759" y="405062"/>
                </a:lnTo>
                <a:cubicBezTo>
                  <a:pt x="2196195" y="2048010"/>
                  <a:pt x="2382867" y="4186399"/>
                  <a:pt x="2382867" y="6524518"/>
                </a:cubicBezTo>
                <a:cubicBezTo>
                  <a:pt x="2382867" y="9147937"/>
                  <a:pt x="1893395" y="10555417"/>
                  <a:pt x="1334945" y="12017007"/>
                </a:cubicBezTo>
                <a:lnTo>
                  <a:pt x="1268170" y="12191541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E59169C9-0DBE-4B66-9C16-22A64324AA6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5527211" y="-4339476"/>
            <a:ext cx="1137882" cy="12191694"/>
          </a:xfrm>
          <a:custGeom>
            <a:avLst/>
            <a:gdLst>
              <a:gd name="connsiteX0" fmla="*/ 0 w 1240954"/>
              <a:gd name="connsiteY0" fmla="*/ 12191694 h 12191694"/>
              <a:gd name="connsiteX1" fmla="*/ 72823 w 1240954"/>
              <a:gd name="connsiteY1" fmla="*/ 12017158 h 12191694"/>
              <a:gd name="connsiteX2" fmla="*/ 1215669 w 1240954"/>
              <a:gd name="connsiteY2" fmla="*/ 6524669 h 12191694"/>
              <a:gd name="connsiteX3" fmla="*/ 634271 w 1240954"/>
              <a:gd name="connsiteY3" fmla="*/ 405211 h 12191694"/>
              <a:gd name="connsiteX4" fmla="*/ 534414 w 1240954"/>
              <a:gd name="connsiteY4" fmla="*/ 0 h 12191694"/>
              <a:gd name="connsiteX5" fmla="*/ 559698 w 1240954"/>
              <a:gd name="connsiteY5" fmla="*/ 0 h 12191694"/>
              <a:gd name="connsiteX6" fmla="*/ 659555 w 1240954"/>
              <a:gd name="connsiteY6" fmla="*/ 405211 h 12191694"/>
              <a:gd name="connsiteX7" fmla="*/ 1240954 w 1240954"/>
              <a:gd name="connsiteY7" fmla="*/ 6524669 h 12191694"/>
              <a:gd name="connsiteX8" fmla="*/ 98108 w 1240954"/>
              <a:gd name="connsiteY8" fmla="*/ 12017158 h 12191694"/>
              <a:gd name="connsiteX9" fmla="*/ 25285 w 1240954"/>
              <a:gd name="connsiteY9" fmla="*/ 12191694 h 12191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0954" h="12191694">
                <a:moveTo>
                  <a:pt x="0" y="12191694"/>
                </a:moveTo>
                <a:lnTo>
                  <a:pt x="72823" y="12017158"/>
                </a:lnTo>
                <a:cubicBezTo>
                  <a:pt x="681859" y="10555569"/>
                  <a:pt x="1215669" y="9148088"/>
                  <a:pt x="1215669" y="6524669"/>
                </a:cubicBezTo>
                <a:cubicBezTo>
                  <a:pt x="1215670" y="4186551"/>
                  <a:pt x="1012087" y="2048160"/>
                  <a:pt x="634271" y="405211"/>
                </a:cubicBezTo>
                <a:lnTo>
                  <a:pt x="534414" y="0"/>
                </a:lnTo>
                <a:lnTo>
                  <a:pt x="559698" y="0"/>
                </a:lnTo>
                <a:lnTo>
                  <a:pt x="659555" y="405211"/>
                </a:lnTo>
                <a:cubicBezTo>
                  <a:pt x="1037372" y="2048160"/>
                  <a:pt x="1240954" y="4186551"/>
                  <a:pt x="1240954" y="6524669"/>
                </a:cubicBezTo>
                <a:cubicBezTo>
                  <a:pt x="1240954" y="9148088"/>
                  <a:pt x="707144" y="10555569"/>
                  <a:pt x="98108" y="12017158"/>
                </a:cubicBezTo>
                <a:lnTo>
                  <a:pt x="25285" y="121916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EB8CFE-F959-45E1-94A5-9FA6AC4B9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7944" y="543687"/>
            <a:ext cx="9756112" cy="1046868"/>
          </a:xfrm>
        </p:spPr>
        <p:txBody>
          <a:bodyPr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ru-RU" sz="2200"/>
              <a:t>УСЛОВИЯ И СРЕДСТВА ЭСТЕТИЧЕСКОГО ВОСПИТАНИЯ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F0457BB4-CED7-4065-8959-D6B51491BB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5590529" y="-4583452"/>
            <a:ext cx="1011248" cy="12191695"/>
          </a:xfrm>
          <a:custGeom>
            <a:avLst/>
            <a:gdLst>
              <a:gd name="connsiteX0" fmla="*/ 0 w 1102849"/>
              <a:gd name="connsiteY0" fmla="*/ 12191695 h 12191695"/>
              <a:gd name="connsiteX1" fmla="*/ 65312 w 1102849"/>
              <a:gd name="connsiteY1" fmla="*/ 12017158 h 12191695"/>
              <a:gd name="connsiteX2" fmla="*/ 1090278 w 1102849"/>
              <a:gd name="connsiteY2" fmla="*/ 6524670 h 12191695"/>
              <a:gd name="connsiteX3" fmla="*/ 568848 w 1102849"/>
              <a:gd name="connsiteY3" fmla="*/ 405211 h 12191695"/>
              <a:gd name="connsiteX4" fmla="*/ 479291 w 1102849"/>
              <a:gd name="connsiteY4" fmla="*/ 0 h 12191695"/>
              <a:gd name="connsiteX5" fmla="*/ 491862 w 1102849"/>
              <a:gd name="connsiteY5" fmla="*/ 0 h 12191695"/>
              <a:gd name="connsiteX6" fmla="*/ 581419 w 1102849"/>
              <a:gd name="connsiteY6" fmla="*/ 405211 h 12191695"/>
              <a:gd name="connsiteX7" fmla="*/ 1102849 w 1102849"/>
              <a:gd name="connsiteY7" fmla="*/ 6524670 h 12191695"/>
              <a:gd name="connsiteX8" fmla="*/ 77883 w 1102849"/>
              <a:gd name="connsiteY8" fmla="*/ 12017158 h 12191695"/>
              <a:gd name="connsiteX9" fmla="*/ 12571 w 1102849"/>
              <a:gd name="connsiteY9" fmla="*/ 12191695 h 1219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2849" h="12191695">
                <a:moveTo>
                  <a:pt x="0" y="12191695"/>
                </a:moveTo>
                <a:lnTo>
                  <a:pt x="65312" y="12017158"/>
                </a:lnTo>
                <a:cubicBezTo>
                  <a:pt x="611528" y="10555569"/>
                  <a:pt x="1090278" y="9148088"/>
                  <a:pt x="1090278" y="6524670"/>
                </a:cubicBezTo>
                <a:cubicBezTo>
                  <a:pt x="1090278" y="4186551"/>
                  <a:pt x="907694" y="2048159"/>
                  <a:pt x="568848" y="405211"/>
                </a:cubicBezTo>
                <a:lnTo>
                  <a:pt x="479291" y="0"/>
                </a:lnTo>
                <a:lnTo>
                  <a:pt x="491862" y="0"/>
                </a:lnTo>
                <a:lnTo>
                  <a:pt x="581419" y="405211"/>
                </a:lnTo>
                <a:cubicBezTo>
                  <a:pt x="920265" y="2048159"/>
                  <a:pt x="1102849" y="4186551"/>
                  <a:pt x="1102849" y="6524670"/>
                </a:cubicBezTo>
                <a:cubicBezTo>
                  <a:pt x="1102849" y="9148088"/>
                  <a:pt x="624099" y="10555569"/>
                  <a:pt x="77883" y="12017158"/>
                </a:cubicBezTo>
                <a:lnTo>
                  <a:pt x="12571" y="1219169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aphicFrame>
        <p:nvGraphicFramePr>
          <p:cNvPr id="21" name="Объект 2">
            <a:extLst>
              <a:ext uri="{FF2B5EF4-FFF2-40B4-BE49-F238E27FC236}">
                <a16:creationId xmlns:a16="http://schemas.microsoft.com/office/drawing/2014/main" xmlns="" id="{39393F61-F01C-4AC0-B93E-1EE5DEAA16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268710"/>
              </p:ext>
            </p:extLst>
          </p:nvPr>
        </p:nvGraphicFramePr>
        <p:xfrm>
          <a:off x="1001561" y="2597325"/>
          <a:ext cx="10188570" cy="4071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468117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47FC6A8B-34F9-40FB-AA2D-E34168F528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1EC86DB4-572A-4F71-AF8A-2395B4CA77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756583" y="0"/>
            <a:ext cx="11435265" cy="6858000"/>
          </a:xfrm>
          <a:custGeom>
            <a:avLst/>
            <a:gdLst>
              <a:gd name="connsiteX0" fmla="*/ 9925983 w 11435265"/>
              <a:gd name="connsiteY0" fmla="*/ 6858000 h 6858000"/>
              <a:gd name="connsiteX1" fmla="*/ 0 w 11435265"/>
              <a:gd name="connsiteY1" fmla="*/ 6858000 h 6858000"/>
              <a:gd name="connsiteX2" fmla="*/ 0 w 11435265"/>
              <a:gd name="connsiteY2" fmla="*/ 0 h 6858000"/>
              <a:gd name="connsiteX3" fmla="*/ 996904 w 11435265"/>
              <a:gd name="connsiteY3" fmla="*/ 0 h 6858000"/>
              <a:gd name="connsiteX4" fmla="*/ 2426875 w 11435265"/>
              <a:gd name="connsiteY4" fmla="*/ 0 h 6858000"/>
              <a:gd name="connsiteX5" fmla="*/ 4014127 w 11435265"/>
              <a:gd name="connsiteY5" fmla="*/ 0 h 6858000"/>
              <a:gd name="connsiteX6" fmla="*/ 4359595 w 11435265"/>
              <a:gd name="connsiteY6" fmla="*/ 0 h 6858000"/>
              <a:gd name="connsiteX7" fmla="*/ 4647960 w 11435265"/>
              <a:gd name="connsiteY7" fmla="*/ 0 h 6858000"/>
              <a:gd name="connsiteX8" fmla="*/ 4691093 w 11435265"/>
              <a:gd name="connsiteY8" fmla="*/ 0 h 6858000"/>
              <a:gd name="connsiteX9" fmla="*/ 5558544 w 11435265"/>
              <a:gd name="connsiteY9" fmla="*/ 0 h 6858000"/>
              <a:gd name="connsiteX10" fmla="*/ 5570664 w 11435265"/>
              <a:gd name="connsiteY10" fmla="*/ 0 h 6858000"/>
              <a:gd name="connsiteX11" fmla="*/ 5695183 w 11435265"/>
              <a:gd name="connsiteY11" fmla="*/ 0 h 6858000"/>
              <a:gd name="connsiteX12" fmla="*/ 7177357 w 11435265"/>
              <a:gd name="connsiteY12" fmla="*/ 0 h 6858000"/>
              <a:gd name="connsiteX13" fmla="*/ 9824163 w 11435265"/>
              <a:gd name="connsiteY13" fmla="*/ 0 h 6858000"/>
              <a:gd name="connsiteX14" fmla="*/ 9846125 w 11435265"/>
              <a:gd name="connsiteY14" fmla="*/ 16892 h 6858000"/>
              <a:gd name="connsiteX15" fmla="*/ 11435265 w 11435265"/>
              <a:gd name="connsiteY15" fmla="*/ 4079318 h 6858000"/>
              <a:gd name="connsiteX16" fmla="*/ 10261404 w 11435265"/>
              <a:gd name="connsiteY16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35265" h="6858000">
                <a:moveTo>
                  <a:pt x="9925983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996904" y="0"/>
                </a:lnTo>
                <a:lnTo>
                  <a:pt x="2426875" y="0"/>
                </a:lnTo>
                <a:lnTo>
                  <a:pt x="4014127" y="0"/>
                </a:lnTo>
                <a:lnTo>
                  <a:pt x="4359595" y="0"/>
                </a:lnTo>
                <a:lnTo>
                  <a:pt x="4647960" y="0"/>
                </a:lnTo>
                <a:lnTo>
                  <a:pt x="4691093" y="0"/>
                </a:lnTo>
                <a:lnTo>
                  <a:pt x="5558544" y="0"/>
                </a:lnTo>
                <a:lnTo>
                  <a:pt x="5570664" y="0"/>
                </a:lnTo>
                <a:lnTo>
                  <a:pt x="5695183" y="0"/>
                </a:lnTo>
                <a:lnTo>
                  <a:pt x="7177357" y="0"/>
                </a:lnTo>
                <a:lnTo>
                  <a:pt x="9824163" y="0"/>
                </a:lnTo>
                <a:lnTo>
                  <a:pt x="9846125" y="16892"/>
                </a:lnTo>
                <a:cubicBezTo>
                  <a:pt x="10865743" y="850004"/>
                  <a:pt x="11435265" y="2357705"/>
                  <a:pt x="11435265" y="4079318"/>
                </a:cubicBezTo>
                <a:cubicBezTo>
                  <a:pt x="11435265" y="5217633"/>
                  <a:pt x="10916694" y="5903717"/>
                  <a:pt x="10261404" y="6542447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71BA53A4-C4B7-4189-9FC1-6350B1AB5D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341199" y="0"/>
            <a:ext cx="1518348" cy="6858000"/>
          </a:xfrm>
          <a:custGeom>
            <a:avLst/>
            <a:gdLst>
              <a:gd name="connsiteX0" fmla="*/ 19178 w 1518348"/>
              <a:gd name="connsiteY0" fmla="*/ 6858000 h 6858000"/>
              <a:gd name="connsiteX1" fmla="*/ 0 w 1518348"/>
              <a:gd name="connsiteY1" fmla="*/ 6858000 h 6858000"/>
              <a:gd name="connsiteX2" fmla="*/ 241394 w 1518348"/>
              <a:gd name="connsiteY2" fmla="*/ 6638611 h 6858000"/>
              <a:gd name="connsiteX3" fmla="*/ 1493356 w 1518348"/>
              <a:gd name="connsiteY3" fmla="*/ 4142424 h 6858000"/>
              <a:gd name="connsiteX4" fmla="*/ 282053 w 1518348"/>
              <a:gd name="connsiteY4" fmla="*/ 26474 h 6858000"/>
              <a:gd name="connsiteX5" fmla="*/ 256233 w 1518348"/>
              <a:gd name="connsiteY5" fmla="*/ 0 h 6858000"/>
              <a:gd name="connsiteX6" fmla="*/ 273463 w 1518348"/>
              <a:gd name="connsiteY6" fmla="*/ 0 h 6858000"/>
              <a:gd name="connsiteX7" fmla="*/ 300199 w 1518348"/>
              <a:gd name="connsiteY7" fmla="*/ 27414 h 6858000"/>
              <a:gd name="connsiteX8" fmla="*/ 1511501 w 1518348"/>
              <a:gd name="connsiteY8" fmla="*/ 4143362 h 6858000"/>
              <a:gd name="connsiteX9" fmla="*/ 259539 w 1518348"/>
              <a:gd name="connsiteY9" fmla="*/ 66395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18348" h="6858000">
                <a:moveTo>
                  <a:pt x="19178" y="6858000"/>
                </a:moveTo>
                <a:lnTo>
                  <a:pt x="0" y="6858000"/>
                </a:lnTo>
                <a:lnTo>
                  <a:pt x="241394" y="6638611"/>
                </a:lnTo>
                <a:cubicBezTo>
                  <a:pt x="909582" y="6009084"/>
                  <a:pt x="1445892" y="5323498"/>
                  <a:pt x="1493356" y="4142424"/>
                </a:cubicBezTo>
                <a:cubicBezTo>
                  <a:pt x="1560655" y="2467784"/>
                  <a:pt x="1130049" y="962858"/>
                  <a:pt x="282053" y="26474"/>
                </a:cubicBezTo>
                <a:lnTo>
                  <a:pt x="256233" y="0"/>
                </a:lnTo>
                <a:lnTo>
                  <a:pt x="273463" y="0"/>
                </a:lnTo>
                <a:lnTo>
                  <a:pt x="300199" y="27414"/>
                </a:lnTo>
                <a:cubicBezTo>
                  <a:pt x="1148195" y="963796"/>
                  <a:pt x="1578800" y="2468723"/>
                  <a:pt x="1511501" y="4143362"/>
                </a:cubicBezTo>
                <a:cubicBezTo>
                  <a:pt x="1464037" y="5324436"/>
                  <a:pt x="927728" y="6010023"/>
                  <a:pt x="259539" y="66395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5558AD6E-B070-4640-AA07-87E208983E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552928" y="0"/>
            <a:ext cx="1644534" cy="6858000"/>
          </a:xfrm>
          <a:custGeom>
            <a:avLst/>
            <a:gdLst>
              <a:gd name="connsiteX0" fmla="*/ 135252 w 1644534"/>
              <a:gd name="connsiteY0" fmla="*/ 6858000 h 6858000"/>
              <a:gd name="connsiteX1" fmla="*/ 101819 w 1644534"/>
              <a:gd name="connsiteY1" fmla="*/ 6858000 h 6858000"/>
              <a:gd name="connsiteX2" fmla="*/ 437240 w 1644534"/>
              <a:gd name="connsiteY2" fmla="*/ 6542447 h 6858000"/>
              <a:gd name="connsiteX3" fmla="*/ 1611101 w 1644534"/>
              <a:gd name="connsiteY3" fmla="*/ 4079318 h 6858000"/>
              <a:gd name="connsiteX4" fmla="*/ 21961 w 1644534"/>
              <a:gd name="connsiteY4" fmla="*/ 16892 h 6858000"/>
              <a:gd name="connsiteX5" fmla="*/ 0 w 1644534"/>
              <a:gd name="connsiteY5" fmla="*/ 0 h 6858000"/>
              <a:gd name="connsiteX6" fmla="*/ 33433 w 1644534"/>
              <a:gd name="connsiteY6" fmla="*/ 0 h 6858000"/>
              <a:gd name="connsiteX7" fmla="*/ 55394 w 1644534"/>
              <a:gd name="connsiteY7" fmla="*/ 16892 h 6858000"/>
              <a:gd name="connsiteX8" fmla="*/ 1644534 w 1644534"/>
              <a:gd name="connsiteY8" fmla="*/ 4079318 h 6858000"/>
              <a:gd name="connsiteX9" fmla="*/ 470673 w 1644534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534" h="6858000">
                <a:moveTo>
                  <a:pt x="135252" y="6858000"/>
                </a:moveTo>
                <a:lnTo>
                  <a:pt x="101819" y="6858000"/>
                </a:lnTo>
                <a:lnTo>
                  <a:pt x="437240" y="6542447"/>
                </a:lnTo>
                <a:cubicBezTo>
                  <a:pt x="1092531" y="5903717"/>
                  <a:pt x="1611101" y="5217633"/>
                  <a:pt x="1611101" y="4079318"/>
                </a:cubicBezTo>
                <a:cubicBezTo>
                  <a:pt x="1611101" y="2357705"/>
                  <a:pt x="1041580" y="850004"/>
                  <a:pt x="21961" y="16892"/>
                </a:cubicBezTo>
                <a:lnTo>
                  <a:pt x="0" y="0"/>
                </a:lnTo>
                <a:lnTo>
                  <a:pt x="33433" y="0"/>
                </a:lnTo>
                <a:lnTo>
                  <a:pt x="55394" y="16892"/>
                </a:lnTo>
                <a:cubicBezTo>
                  <a:pt x="1075012" y="850004"/>
                  <a:pt x="1644534" y="2357705"/>
                  <a:pt x="1644534" y="4079318"/>
                </a:cubicBezTo>
                <a:cubicBezTo>
                  <a:pt x="1644534" y="5217633"/>
                  <a:pt x="1125963" y="5903717"/>
                  <a:pt x="470673" y="65424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36ACFB69-D148-449E-AC5A-C55AA20A7F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 flipV="1">
            <a:off x="988858" y="0"/>
            <a:ext cx="1461546" cy="6858000"/>
          </a:xfrm>
          <a:custGeom>
            <a:avLst/>
            <a:gdLst>
              <a:gd name="connsiteX0" fmla="*/ 107940 w 1461546"/>
              <a:gd name="connsiteY0" fmla="*/ 6858000 h 6858000"/>
              <a:gd name="connsiteX1" fmla="*/ 91317 w 1461546"/>
              <a:gd name="connsiteY1" fmla="*/ 6858000 h 6858000"/>
              <a:gd name="connsiteX2" fmla="*/ 392141 w 1461546"/>
              <a:gd name="connsiteY2" fmla="*/ 6542447 h 6858000"/>
              <a:gd name="connsiteX3" fmla="*/ 1444924 w 1461546"/>
              <a:gd name="connsiteY3" fmla="*/ 4079318 h 6858000"/>
              <a:gd name="connsiteX4" fmla="*/ 19696 w 1461546"/>
              <a:gd name="connsiteY4" fmla="*/ 16892 h 6858000"/>
              <a:gd name="connsiteX5" fmla="*/ 0 w 1461546"/>
              <a:gd name="connsiteY5" fmla="*/ 0 h 6858000"/>
              <a:gd name="connsiteX6" fmla="*/ 16622 w 1461546"/>
              <a:gd name="connsiteY6" fmla="*/ 0 h 6858000"/>
              <a:gd name="connsiteX7" fmla="*/ 36319 w 1461546"/>
              <a:gd name="connsiteY7" fmla="*/ 16892 h 6858000"/>
              <a:gd name="connsiteX8" fmla="*/ 1461546 w 1461546"/>
              <a:gd name="connsiteY8" fmla="*/ 4079318 h 6858000"/>
              <a:gd name="connsiteX9" fmla="*/ 408763 w 1461546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1546" h="6858000">
                <a:moveTo>
                  <a:pt x="107940" y="6858000"/>
                </a:moveTo>
                <a:lnTo>
                  <a:pt x="91317" y="6858000"/>
                </a:lnTo>
                <a:lnTo>
                  <a:pt x="392141" y="6542447"/>
                </a:lnTo>
                <a:cubicBezTo>
                  <a:pt x="979841" y="5903717"/>
                  <a:pt x="1444924" y="5217633"/>
                  <a:pt x="1444924" y="4079318"/>
                </a:cubicBezTo>
                <a:cubicBezTo>
                  <a:pt x="1444924" y="2357705"/>
                  <a:pt x="934146" y="850004"/>
                  <a:pt x="19696" y="16892"/>
                </a:cubicBezTo>
                <a:lnTo>
                  <a:pt x="0" y="0"/>
                </a:lnTo>
                <a:lnTo>
                  <a:pt x="16622" y="0"/>
                </a:lnTo>
                <a:lnTo>
                  <a:pt x="36319" y="16892"/>
                </a:lnTo>
                <a:cubicBezTo>
                  <a:pt x="950768" y="850004"/>
                  <a:pt x="1461546" y="2357705"/>
                  <a:pt x="1461546" y="4079318"/>
                </a:cubicBezTo>
                <a:cubicBezTo>
                  <a:pt x="1461546" y="5217633"/>
                  <a:pt x="996464" y="5903717"/>
                  <a:pt x="408763" y="654244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DA0251-79F6-45CC-B4BE-1E74721D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0" y="442220"/>
            <a:ext cx="8397987" cy="1345269"/>
          </a:xfrm>
        </p:spPr>
        <p:txBody>
          <a:bodyPr anchor="b"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3000"/>
              <a:t>ФОРМЫ ОРГАНИЗАЦИИ ЭСТЕТИЧЕСКОГО ВОСПИТАНИЯ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01D93705-6833-4EE8-9D7D-65ED0BED4B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466011"/>
              </p:ext>
            </p:extLst>
          </p:nvPr>
        </p:nvGraphicFramePr>
        <p:xfrm>
          <a:off x="1060555" y="1673157"/>
          <a:ext cx="10598838" cy="4815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680504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ketchLinesVTI">
  <a:themeElements>
    <a:clrScheme name="AnalogousFromLightSeedRightStep">
      <a:dk1>
        <a:srgbClr val="000000"/>
      </a:dk1>
      <a:lt1>
        <a:srgbClr val="FFFFFF"/>
      </a:lt1>
      <a:dk2>
        <a:srgbClr val="413224"/>
      </a:dk2>
      <a:lt2>
        <a:srgbClr val="E2E5E8"/>
      </a:lt2>
      <a:accent1>
        <a:srgbClr val="DE8F48"/>
      </a:accent1>
      <a:accent2>
        <a:srgbClr val="B0A544"/>
      </a:accent2>
      <a:accent3>
        <a:srgbClr val="92AC58"/>
      </a:accent3>
      <a:accent4>
        <a:srgbClr val="64B446"/>
      </a:accent4>
      <a:accent5>
        <a:srgbClr val="43B954"/>
      </a:accent5>
      <a:accent6>
        <a:srgbClr val="46B383"/>
      </a:accent6>
      <a:hlink>
        <a:srgbClr val="5E85A8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91</TotalTime>
  <Words>457</Words>
  <Application>Microsoft Office PowerPoint</Application>
  <PresentationFormat>Произвольный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SketchLinesVTI</vt:lpstr>
      <vt:lpstr>Условия, средства, роль педагога в эстетическом воспитании детей</vt:lpstr>
      <vt:lpstr>Эстетическое воспитание </vt:lpstr>
      <vt:lpstr>СОДЕРЖАНИЕ ЭСТЕТИЧЕСКОГО ВОСПИТАНИЯ ДОШКОЛЬНИКОВ</vt:lpstr>
      <vt:lpstr>ЗАДАЧИ ЭСТЕТИЧЕСКОГО ВОСПИТАНИЯ</vt:lpstr>
      <vt:lpstr>МЕТОДЫ ЭСТЕТИЧЕСКОГО ВОСПИТАНИЯ</vt:lpstr>
      <vt:lpstr>ОСОБЕННОСТИ РАЗВИТИЯ ХУДОЖЕСТВЕННО-ТВОРЧЕСКИХ СПОСОБНОСТЕЙ ДЕТЕЙ</vt:lpstr>
      <vt:lpstr>ФОРМИРОВАНИЕ ОСНОВ ЭСТЕТИЧЕСКОГО ВКУСА</vt:lpstr>
      <vt:lpstr>УСЛОВИЯ И СРЕДСТВА ЭСТЕТИЧЕСКОГО ВОСПИТАНИЯ</vt:lpstr>
      <vt:lpstr>ФОРМЫ ОРГАНИЗАЦИИ ЭСТЕТИЧЕСКОГО ВОСПИТАНИЯ</vt:lpstr>
      <vt:lpstr>ЗАКЛЮЧЕНИЕ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педагога в эстетическом</dc:title>
  <dc:creator>Ефимик Ксения Владимировна</dc:creator>
  <cp:lastModifiedBy>Владимир</cp:lastModifiedBy>
  <cp:revision>12</cp:revision>
  <dcterms:created xsi:type="dcterms:W3CDTF">2021-03-20T10:59:40Z</dcterms:created>
  <dcterms:modified xsi:type="dcterms:W3CDTF">2021-03-28T18:26:13Z</dcterms:modified>
</cp:coreProperties>
</file>