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57" r:id="rId2"/>
    <p:sldId id="256" r:id="rId3"/>
    <p:sldId id="258" r:id="rId4"/>
    <p:sldId id="260" r:id="rId5"/>
    <p:sldId id="261" r:id="rId6"/>
    <p:sldId id="263" r:id="rId7"/>
    <p:sldId id="265" r:id="rId8"/>
    <p:sldId id="266" r:id="rId9"/>
    <p:sldId id="264" r:id="rId10"/>
    <p:sldId id="267" r:id="rId11"/>
    <p:sldId id="259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269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6BB4A7-A0D1-41A8-9C78-54995821C25F}" type="datetimeFigureOut">
              <a:rPr lang="ru-RU" smtClean="0"/>
              <a:pPr/>
              <a:t>15.01.2021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B6BE29-1CA1-456B-9940-7931F5898D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15835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15.01.2021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Государственное бюджетное профессиональное образовательное учреждение</a:t>
            </a:r>
            <a:br>
              <a:rPr lang="ru-RU" sz="1800" dirty="0" smtClean="0"/>
            </a:br>
            <a:r>
              <a:rPr lang="ru-RU" sz="1800" dirty="0" smtClean="0"/>
              <a:t>Спасский агропромышленный техникум</a:t>
            </a: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47500" lnSpcReduction="20000"/>
          </a:bodyPr>
          <a:lstStyle/>
          <a:p>
            <a:pPr marL="0" indent="0" algn="ctr">
              <a:buNone/>
            </a:pPr>
            <a:r>
              <a:rPr lang="ru-RU" sz="7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МЕЖДУНАРОДНЫЙ ДЕНЬ СНЕГА</a:t>
            </a:r>
          </a:p>
          <a:p>
            <a:pPr marL="0" indent="0" algn="r">
              <a:buNone/>
            </a:pPr>
            <a:r>
              <a:rPr lang="ru-RU" sz="1800" dirty="0" smtClean="0"/>
              <a:t>Выполнила  мастер п/о </a:t>
            </a:r>
          </a:p>
          <a:p>
            <a:pPr marL="0" indent="0" algn="r">
              <a:buNone/>
            </a:pPr>
            <a:r>
              <a:rPr lang="ru-RU" sz="1800" dirty="0" smtClean="0"/>
              <a:t>Горская Елена Борисовна</a:t>
            </a:r>
          </a:p>
          <a:p>
            <a:pPr marL="0" indent="0" algn="r">
              <a:buNone/>
            </a:pPr>
            <a:endParaRPr lang="ru-RU" sz="1800" dirty="0"/>
          </a:p>
          <a:p>
            <a:pPr marL="0" indent="0" algn="r">
              <a:buNone/>
            </a:pPr>
            <a:endParaRPr lang="ru-RU" sz="1800" dirty="0" smtClean="0"/>
          </a:p>
          <a:p>
            <a:pPr marL="0" indent="0" algn="r">
              <a:buNone/>
            </a:pPr>
            <a:endParaRPr lang="ru-RU" sz="1800" dirty="0"/>
          </a:p>
          <a:p>
            <a:pPr marL="0" indent="0" algn="ctr">
              <a:buNone/>
            </a:pPr>
            <a:r>
              <a:rPr lang="ru-RU" sz="1800" dirty="0" smtClean="0">
                <a:solidFill>
                  <a:schemeClr val="accent1"/>
                </a:solidFill>
              </a:rPr>
              <a:t>2021год</a:t>
            </a:r>
            <a:endParaRPr lang="ru-RU" sz="1800" dirty="0">
              <a:solidFill>
                <a:schemeClr val="accent1"/>
              </a:solidFill>
            </a:endParaRPr>
          </a:p>
        </p:txBody>
      </p:sp>
      <p:pic>
        <p:nvPicPr>
          <p:cNvPr id="4" name="Рисунок 3" descr="Winter card with snowflakes. Vector paper illustration. Фото со стока - 4810549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1157" y="25540"/>
            <a:ext cx="9144000" cy="68580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5" name="Прямоугольник 4"/>
          <p:cNvSpPr/>
          <p:nvPr/>
        </p:nvSpPr>
        <p:spPr>
          <a:xfrm>
            <a:off x="1288893" y="1988840"/>
            <a:ext cx="7027523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800" b="1" cap="none" spc="0" dirty="0" smtClean="0">
                <a:ln w="31550" cmpd="sng">
                  <a:solidFill>
                    <a:sysClr val="windowText" lastClr="000000"/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Всемирный день снега</a:t>
            </a:r>
            <a:endParaRPr lang="ru-RU" sz="8800" b="1" cap="none" spc="0" dirty="0">
              <a:ln w="31550" cmpd="sng">
                <a:solidFill>
                  <a:sysClr val="windowText" lastClr="000000"/>
                </a:soli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548680"/>
            <a:ext cx="73448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Министерство   образования , науки и молодежной политики Нижегородской области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Государственное бюджетное  профессиональное  образовательное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учреждение Спасский  агропромышленный  техникум 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16216" y="4941168"/>
            <a:ext cx="2088232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Работу  выполнила мастер п/о Горская Е.Б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355976" y="6021288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2021г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680793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71472" y="2143116"/>
            <a:ext cx="7000924" cy="44135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b="1" dirty="0" smtClean="0"/>
              <a:t> Каждая снежинка уникальна, что   подтверждают многочисленные исследования, так и не выявившие </a:t>
            </a:r>
          </a:p>
          <a:p>
            <a:pPr>
              <a:lnSpc>
                <a:spcPct val="90000"/>
              </a:lnSpc>
            </a:pPr>
            <a:r>
              <a:rPr lang="ru-RU" sz="2400" b="1" dirty="0" smtClean="0"/>
              <a:t> двух одинаковых снежинок.</a:t>
            </a:r>
          </a:p>
          <a:p>
            <a:pPr>
              <a:lnSpc>
                <a:spcPct val="90000"/>
              </a:lnSpc>
            </a:pPr>
            <a:r>
              <a:rPr lang="ru-RU" sz="2400" b="1" dirty="0" smtClean="0"/>
              <a:t>Благодаря снегу можно не только получить удовольствие, но и сохранить  здоровый образ жизни и долголетие. И если 19 января 2014 года погода не радует наличием сугробов, это не повод игнорировать такой замечательный и все более распространяющийся праздник, как Всемирный день снега. Каток, развлекательный комплекс с искусственным снегом, конкурс ледяной скульптуры – выбор есть всегда!</a:t>
            </a:r>
            <a:endParaRPr lang="ru-RU" sz="2400" b="1" dirty="0"/>
          </a:p>
        </p:txBody>
      </p:sp>
      <p:pic>
        <p:nvPicPr>
          <p:cNvPr id="6" name="Рисунок 5" descr="C:\Users\Mastera\Downloads\shablony-snezhinok-iz-bumagi-3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3702" y="0"/>
            <a:ext cx="2500298" cy="1857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Mastera\Downloads\vl3Bo4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2857488" cy="2214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Mastera\Downloads\Closeup_Snowflakes_530981_2560x1440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86644" y="5286388"/>
            <a:ext cx="1857356" cy="157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4-конечная звезда 8"/>
          <p:cNvSpPr/>
          <p:nvPr/>
        </p:nvSpPr>
        <p:spPr>
          <a:xfrm>
            <a:off x="2357422" y="0"/>
            <a:ext cx="714380" cy="57148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4-конечная звезда 9"/>
          <p:cNvSpPr/>
          <p:nvPr/>
        </p:nvSpPr>
        <p:spPr>
          <a:xfrm>
            <a:off x="7072330" y="6300790"/>
            <a:ext cx="500066" cy="557210"/>
          </a:xfrm>
          <a:prstGeom prst="star4">
            <a:avLst>
              <a:gd name="adj" fmla="val 1640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4-конечная звезда 10"/>
          <p:cNvSpPr/>
          <p:nvPr/>
        </p:nvSpPr>
        <p:spPr>
          <a:xfrm>
            <a:off x="6357950" y="0"/>
            <a:ext cx="571504" cy="628624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4-конечная звезда 11"/>
          <p:cNvSpPr/>
          <p:nvPr/>
        </p:nvSpPr>
        <p:spPr>
          <a:xfrm>
            <a:off x="6357950" y="1214422"/>
            <a:ext cx="571504" cy="842962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4-конечная звезда 12"/>
          <p:cNvSpPr/>
          <p:nvPr/>
        </p:nvSpPr>
        <p:spPr>
          <a:xfrm>
            <a:off x="2357422" y="1571612"/>
            <a:ext cx="785818" cy="571504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4-конечная звезда 13"/>
          <p:cNvSpPr/>
          <p:nvPr/>
        </p:nvSpPr>
        <p:spPr>
          <a:xfrm>
            <a:off x="8715404" y="1643050"/>
            <a:ext cx="557210" cy="642942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4-конечная звезда 14"/>
          <p:cNvSpPr/>
          <p:nvPr/>
        </p:nvSpPr>
        <p:spPr>
          <a:xfrm>
            <a:off x="142844" y="2071678"/>
            <a:ext cx="500066" cy="55721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840495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 descr="https://ds04.infourok.ru/uploads/ex/1081/0001aaa8-8853033a/img4.jpg"/>
          <p:cNvPicPr>
            <a:picLocks noChangeAspect="1" noChangeArrowheads="1"/>
          </p:cNvPicPr>
          <p:nvPr/>
        </p:nvPicPr>
        <p:blipFill>
          <a:blip r:embed="rId3"/>
          <a:srcRect l="10976" r="37805"/>
          <a:stretch>
            <a:fillRect/>
          </a:stretch>
        </p:blipFill>
        <p:spPr bwMode="auto">
          <a:xfrm>
            <a:off x="3000364" y="142852"/>
            <a:ext cx="3000396" cy="6429420"/>
          </a:xfrm>
          <a:prstGeom prst="rect">
            <a:avLst/>
          </a:prstGeom>
          <a:noFill/>
        </p:spPr>
      </p:pic>
      <p:pic>
        <p:nvPicPr>
          <p:cNvPr id="6" name="Рисунок 5" descr="C:\Users\Mastera\Downloads\fireshot-083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3" y="214290"/>
            <a:ext cx="2071702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85720" y="214290"/>
            <a:ext cx="1928826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214546" y="285728"/>
            <a:ext cx="71438" cy="19288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14282" y="214290"/>
            <a:ext cx="71438" cy="19288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720" y="2143116"/>
            <a:ext cx="1928826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9" name="Picture 3" descr="C:\Users\Mastera\Downloads\Closeup_Snowflakes_512067_2048x273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7143768" y="1785926"/>
            <a:ext cx="2000232" cy="2214554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7143768" y="1785926"/>
            <a:ext cx="2000232" cy="714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7143768" y="2000240"/>
            <a:ext cx="71438" cy="18573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7215206" y="3929066"/>
            <a:ext cx="1928794" cy="714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7143768" y="1785926"/>
            <a:ext cx="71438" cy="19288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 flipH="1">
            <a:off x="9143998" y="1857364"/>
            <a:ext cx="45719" cy="20002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00" name="Picture 4" descr="C:\Users\Mastera\Downloads\image_56231014200315904538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4727682"/>
            <a:ext cx="2786050" cy="1987465"/>
          </a:xfrm>
          <a:prstGeom prst="rect">
            <a:avLst/>
          </a:prstGeom>
          <a:noFill/>
        </p:spPr>
      </p:pic>
      <p:sp>
        <p:nvSpPr>
          <p:cNvPr id="19" name="Прямоугольник 18"/>
          <p:cNvSpPr/>
          <p:nvPr/>
        </p:nvSpPr>
        <p:spPr>
          <a:xfrm>
            <a:off x="0" y="4714884"/>
            <a:ext cx="45719" cy="21431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4714884"/>
            <a:ext cx="2714612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2643174" y="4786322"/>
            <a:ext cx="142876" cy="19288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142844" y="6643710"/>
            <a:ext cx="2643206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4-конечная звезда 22"/>
          <p:cNvSpPr/>
          <p:nvPr/>
        </p:nvSpPr>
        <p:spPr>
          <a:xfrm>
            <a:off x="7215206" y="1071546"/>
            <a:ext cx="914400" cy="914400"/>
          </a:xfrm>
          <a:prstGeom prst="star4">
            <a:avLst>
              <a:gd name="adj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4-конечная звезда 23"/>
          <p:cNvSpPr/>
          <p:nvPr/>
        </p:nvSpPr>
        <p:spPr>
          <a:xfrm>
            <a:off x="6643702" y="1285860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4-конечная звезда 24"/>
          <p:cNvSpPr/>
          <p:nvPr/>
        </p:nvSpPr>
        <p:spPr>
          <a:xfrm>
            <a:off x="2428860" y="4357694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4-конечная звезда 25"/>
          <p:cNvSpPr/>
          <p:nvPr/>
        </p:nvSpPr>
        <p:spPr>
          <a:xfrm>
            <a:off x="1928794" y="0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4-конечная звезда 26"/>
          <p:cNvSpPr/>
          <p:nvPr/>
        </p:nvSpPr>
        <p:spPr>
          <a:xfrm>
            <a:off x="7500958" y="5286388"/>
            <a:ext cx="45719" cy="45719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4-конечная звезда 27"/>
          <p:cNvSpPr/>
          <p:nvPr/>
        </p:nvSpPr>
        <p:spPr>
          <a:xfrm>
            <a:off x="7358082" y="4929198"/>
            <a:ext cx="571504" cy="642942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389046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C:\Users\Mastera\Desktop\snow-cold-winter-statue-ice-park-blue-christmas-tree-season-sculpture-art-russia-freezing-city-park-ice-figures-10559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1928802"/>
            <a:ext cx="2357455" cy="221457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28596" y="571480"/>
            <a:ext cx="835824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Ледяные фигуры из снега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27" name="Picture 3" descr="C:\Users\Mastera\Desktop\Dz2CmquWsAAxG5C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43570" y="1571612"/>
            <a:ext cx="3500430" cy="2500330"/>
          </a:xfrm>
          <a:prstGeom prst="rect">
            <a:avLst/>
          </a:prstGeom>
          <a:noFill/>
        </p:spPr>
      </p:pic>
      <p:pic>
        <p:nvPicPr>
          <p:cNvPr id="1028" name="Picture 4" descr="C:\Users\Mastera\Desktop\C1WPEbCXAAENnm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428736"/>
            <a:ext cx="3000364" cy="2643206"/>
          </a:xfrm>
          <a:prstGeom prst="rect">
            <a:avLst/>
          </a:prstGeom>
          <a:noFill/>
        </p:spPr>
      </p:pic>
      <p:pic>
        <p:nvPicPr>
          <p:cNvPr id="1029" name="Picture 5" descr="C:\Users\Mastera\Downloads\xcInE122xN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61765" y="4286256"/>
            <a:ext cx="3856765" cy="2428892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0" y="1428736"/>
            <a:ext cx="3000364" cy="714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928926" y="1428736"/>
            <a:ext cx="71438" cy="26432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4000504"/>
            <a:ext cx="3000364" cy="714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0" y="1500174"/>
            <a:ext cx="45719" cy="25003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143240" y="1857364"/>
            <a:ext cx="2214578" cy="714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 flipH="1">
            <a:off x="2928926" y="1928802"/>
            <a:ext cx="142876" cy="21431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3143240" y="4143380"/>
            <a:ext cx="2214578" cy="714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5429256" y="1928802"/>
            <a:ext cx="45719" cy="22145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5643570" y="1571612"/>
            <a:ext cx="71438" cy="2428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5715008" y="1571612"/>
            <a:ext cx="3428992" cy="714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9144000" y="1643050"/>
            <a:ext cx="45719" cy="2286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5715008" y="4000504"/>
            <a:ext cx="3428992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2285984" y="4286256"/>
            <a:ext cx="3857652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2285984" y="4429132"/>
            <a:ext cx="45719" cy="2286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2357422" y="6643710"/>
            <a:ext cx="3786214" cy="714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6072198" y="4357694"/>
            <a:ext cx="71438" cy="2286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4-конечная звезда 30"/>
          <p:cNvSpPr/>
          <p:nvPr/>
        </p:nvSpPr>
        <p:spPr>
          <a:xfrm>
            <a:off x="4929190" y="1428736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4-конечная звезда 31"/>
          <p:cNvSpPr/>
          <p:nvPr/>
        </p:nvSpPr>
        <p:spPr>
          <a:xfrm>
            <a:off x="1785918" y="3929066"/>
            <a:ext cx="785818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4-конечная звезда 32"/>
          <p:cNvSpPr/>
          <p:nvPr/>
        </p:nvSpPr>
        <p:spPr>
          <a:xfrm>
            <a:off x="8429652" y="3500438"/>
            <a:ext cx="714348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10274949"/>
      </p:ext>
    </p:extLst>
  </p:cSld>
  <p:clrMapOvr>
    <a:masterClrMapping/>
  </p:clrMapOvr>
  <p:transition>
    <p:newsflash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3999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42844" y="285728"/>
            <a:ext cx="8643998" cy="65864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Любое время года прекрасно</a:t>
            </a:r>
          </a:p>
          <a:p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 своему</a:t>
            </a:r>
          </a:p>
          <a:p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Сколько же удовольствия можно получить катаясь на коньках, лыжах, санках.</a:t>
            </a:r>
          </a:p>
          <a:p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Играть в снежки! Строить различные башенки   и лабиринты  из снега.</a:t>
            </a:r>
          </a:p>
          <a:p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Дерзайте, радуйтесь жизни !</a:t>
            </a:r>
          </a:p>
          <a:p>
            <a:pPr algn="ctr"/>
            <a:endParaRPr lang="ru-RU" sz="4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36825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00034" y="1071546"/>
            <a:ext cx="778674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Спасибо за внимание!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129453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686806" y="0"/>
            <a:ext cx="9830805" cy="7174065"/>
          </a:xfrm>
          <a:prstGeom prst="rect">
            <a:avLst/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Прямоугольник 1"/>
          <p:cNvSpPr/>
          <p:nvPr/>
        </p:nvSpPr>
        <p:spPr>
          <a:xfrm>
            <a:off x="1331641" y="764704"/>
            <a:ext cx="35843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dirty="0">
                <a:solidFill>
                  <a:schemeClr val="tx2"/>
                </a:solidFill>
              </a:rPr>
              <a:t>Снег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35528" y="764705"/>
            <a:ext cx="580505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>
              <a:solidFill>
                <a:schemeClr val="bg1"/>
              </a:solidFill>
            </a:endParaRPr>
          </a:p>
          <a:p>
            <a:endParaRPr lang="ru-RU" sz="2400" dirty="0" smtClean="0"/>
          </a:p>
          <a:p>
            <a:endParaRPr lang="ru-RU" sz="2400" dirty="0"/>
          </a:p>
          <a:p>
            <a:r>
              <a:rPr lang="ru-RU" sz="2400" dirty="0" smtClean="0"/>
              <a:t>Снег </a:t>
            </a:r>
            <a:r>
              <a:rPr lang="ru-RU" sz="2400" dirty="0"/>
              <a:t>прекрасный, белый, </a:t>
            </a:r>
            <a:r>
              <a:rPr lang="ru-RU" sz="2400" dirty="0" smtClean="0"/>
              <a:t>чистый</a:t>
            </a:r>
          </a:p>
          <a:p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35528" y="1484785"/>
            <a:ext cx="59304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День морозный, снег искристый</a:t>
            </a:r>
            <a:r>
              <a:rPr lang="ru-RU" sz="2400" dirty="0" smtClean="0">
                <a:solidFill>
                  <a:schemeClr val="bg1"/>
                </a:solidFill>
              </a:rPr>
              <a:t>,</a:t>
            </a:r>
            <a:endParaRPr lang="ru-RU" sz="2400" dirty="0"/>
          </a:p>
          <a:p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2286328"/>
            <a:ext cx="5158303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Можно</a:t>
            </a:r>
            <a:r>
              <a:rPr lang="ru-RU" sz="2400" dirty="0">
                <a:solidFill>
                  <a:schemeClr val="bg1"/>
                </a:solidFill>
              </a:rPr>
              <a:t> </a:t>
            </a:r>
            <a:r>
              <a:rPr lang="ru-RU" sz="2400" dirty="0"/>
              <a:t>ехать далеко</a:t>
            </a:r>
            <a:r>
              <a:rPr lang="ru-RU" sz="2400" dirty="0" smtClean="0"/>
              <a:t>. Праздник </a:t>
            </a:r>
            <a:r>
              <a:rPr lang="ru-RU" sz="2400" dirty="0"/>
              <a:t>снега был задуман,</a:t>
            </a:r>
          </a:p>
          <a:p>
            <a:endParaRPr lang="ru-RU" sz="2400" dirty="0" smtClean="0"/>
          </a:p>
          <a:p>
            <a:r>
              <a:rPr lang="ru-RU" sz="2400" dirty="0" smtClean="0"/>
              <a:t>Чтоб </a:t>
            </a:r>
            <a:r>
              <a:rPr lang="ru-RU" sz="2400" dirty="0"/>
              <a:t>могли предаться мы</a:t>
            </a:r>
          </a:p>
          <a:p>
            <a:r>
              <a:rPr lang="ru-RU" sz="2400" dirty="0"/>
              <a:t>Очень весело и шумно</a:t>
            </a:r>
          </a:p>
          <a:p>
            <a:r>
              <a:rPr lang="ru-RU" sz="2400" dirty="0"/>
              <a:t>Развлечениям зимы.</a:t>
            </a:r>
          </a:p>
          <a:p>
            <a:endParaRPr lang="ru-RU" sz="2400" dirty="0" smtClean="0"/>
          </a:p>
          <a:p>
            <a:r>
              <a:rPr lang="ru-RU" sz="2400" dirty="0" smtClean="0"/>
              <a:t>Пусть побольше </a:t>
            </a:r>
            <a:r>
              <a:rPr lang="ru-RU" sz="2400" dirty="0"/>
              <a:t>снега будет,</a:t>
            </a:r>
          </a:p>
          <a:p>
            <a:r>
              <a:rPr lang="ru-RU" sz="2400" dirty="0"/>
              <a:t>Лыжи весело скользят.</a:t>
            </a:r>
          </a:p>
          <a:p>
            <a:endParaRPr lang="ru-RU" sz="2400" dirty="0" smtClean="0"/>
          </a:p>
          <a:p>
            <a:r>
              <a:rPr lang="ru-RU" sz="2400" dirty="0" smtClean="0"/>
              <a:t>Наслаждаются </a:t>
            </a:r>
            <a:r>
              <a:rPr lang="ru-RU" sz="2400" dirty="0"/>
              <a:t>пусть люди,</a:t>
            </a:r>
          </a:p>
          <a:p>
            <a:r>
              <a:rPr lang="ru-RU" sz="2400" dirty="0"/>
              <a:t>Веселятся, не грустят.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706582" y="482600"/>
            <a:ext cx="804188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chemeClr val="bg1"/>
                </a:solidFill>
                <a:effectLst>
                  <a:outerShdw blurRad="41275" dist="20320" dir="1800000" algn="tl">
                    <a:srgbClr val="000000">
                      <a:alpha val="40000"/>
                    </a:srgbClr>
                  </a:outerShdw>
                </a:effectLst>
              </a:rPr>
              <a:t>21 января Всемирный День </a:t>
            </a:r>
            <a:r>
              <a:rPr lang="ru-RU" sz="2800" b="1" i="1" dirty="0" smtClean="0">
                <a:solidFill>
                  <a:schemeClr val="bg1"/>
                </a:solidFill>
                <a:effectLst>
                  <a:outerShdw blurRad="41275" dist="20320" dir="1800000" algn="tl">
                    <a:srgbClr val="000000">
                      <a:alpha val="40000"/>
                    </a:srgbClr>
                  </a:outerShdw>
                </a:effectLst>
              </a:rPr>
              <a:t>снега</a:t>
            </a:r>
            <a:endParaRPr lang="ru-RU" sz="2800" b="1" dirty="0"/>
          </a:p>
        </p:txBody>
      </p:sp>
      <p:pic>
        <p:nvPicPr>
          <p:cNvPr id="11" name="Рисунок 10" descr="C:\Users\Mastera\Downloads\trees-landscape-forest-white-nature-reflection-snow-winter-branch-ice-cold-frost-river-Yosemite-National-Park-spruce-Freezing-tree-autumn-weather-plant-season-1920x1200-px-woody-plant-70357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3929066"/>
            <a:ext cx="4786314" cy="3213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4357686" y="3929066"/>
            <a:ext cx="71438" cy="31432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429124" y="3929066"/>
            <a:ext cx="4714876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9144000" y="3929066"/>
            <a:ext cx="45719" cy="32861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4357686" y="7072338"/>
            <a:ext cx="4786314" cy="714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2253255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6580" y="447868"/>
            <a:ext cx="8235950" cy="5460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723276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9720"/>
            <a:ext cx="9144000" cy="6837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620688"/>
            <a:ext cx="84342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История возникновения всемирного дня снега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6680" y="2132856"/>
            <a:ext cx="8370639" cy="35488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69525" y="5157192"/>
            <a:ext cx="2360211" cy="1573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6500826" y="5143512"/>
            <a:ext cx="45719" cy="17144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572264" y="5143512"/>
            <a:ext cx="2214578" cy="714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8715404" y="5214950"/>
            <a:ext cx="71438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572264" y="6858000"/>
            <a:ext cx="71438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500826" y="6715148"/>
            <a:ext cx="2357454" cy="1428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8715404" y="5286388"/>
            <a:ext cx="71438" cy="15716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6572264" y="5214950"/>
            <a:ext cx="45719" cy="16430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4-конечная звезда 14"/>
          <p:cNvSpPr/>
          <p:nvPr/>
        </p:nvSpPr>
        <p:spPr>
          <a:xfrm>
            <a:off x="8229600" y="4714884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10678277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972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6438" y="332656"/>
            <a:ext cx="7731125" cy="478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142511366"/>
      </p:ext>
    </p:ext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52536" y="0"/>
            <a:ext cx="9396536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14264" y="260648"/>
            <a:ext cx="8247845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Традиция проведения </a:t>
            </a:r>
            <a:r>
              <a:rPr lang="ru-RU" sz="36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проведения</a:t>
            </a: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Всемирного дня снега</a:t>
            </a:r>
            <a:endParaRPr lang="ru-RU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7538" y="1460977"/>
            <a:ext cx="7907337" cy="4281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Рисунок 6" descr="C:\Users\Mastera\Downloads\1519976948_winter_little_girls_468684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1357298"/>
            <a:ext cx="2571768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Mastera\Downloads\u_907777c0fe1f76823b30e38ce8f072c1_800.jpg"/>
          <p:cNvPicPr/>
          <p:nvPr/>
        </p:nvPicPr>
        <p:blipFill>
          <a:blip r:embed="rId5"/>
          <a:srcRect l="8889"/>
          <a:stretch>
            <a:fillRect/>
          </a:stretch>
        </p:blipFill>
        <p:spPr bwMode="auto">
          <a:xfrm>
            <a:off x="6215074" y="4643446"/>
            <a:ext cx="2928926" cy="2214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714348" y="3500438"/>
            <a:ext cx="2643206" cy="714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14348" y="1357298"/>
            <a:ext cx="2643206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714348" y="1428736"/>
            <a:ext cx="71438" cy="20717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214678" y="1428736"/>
            <a:ext cx="71438" cy="20717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6215074" y="4643446"/>
            <a:ext cx="71438" cy="22145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6286512" y="4643446"/>
            <a:ext cx="2857488" cy="714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9144000" y="4714884"/>
            <a:ext cx="45719" cy="21431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6215074" y="6858000"/>
            <a:ext cx="2928926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Рисунок 16" descr="C:\Users\Mastera\Downloads\Depositphotos_77370140_m-2015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472" y="4929198"/>
            <a:ext cx="3143272" cy="192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Прямоугольник 17"/>
          <p:cNvSpPr/>
          <p:nvPr/>
        </p:nvSpPr>
        <p:spPr>
          <a:xfrm>
            <a:off x="500034" y="4929198"/>
            <a:ext cx="3214710" cy="714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3643306" y="5000636"/>
            <a:ext cx="71438" cy="18573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571472" y="5072074"/>
            <a:ext cx="45719" cy="17859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642910" y="6858000"/>
            <a:ext cx="3000396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89236818"/>
      </p:ext>
    </p:extLst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64287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5" y="-156308"/>
            <a:ext cx="9213273" cy="702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755575" y="620688"/>
            <a:ext cx="806976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Многие участники в День снега берут с собой своих четвероногих любимцев. Для них организаторы устраивают  соревнования по </a:t>
            </a:r>
            <a:r>
              <a:rPr lang="ru-RU" sz="2400" dirty="0" err="1"/>
              <a:t>скиджорингу</a:t>
            </a:r>
            <a:r>
              <a:rPr lang="ru-RU" sz="2400" dirty="0"/>
              <a:t> – разновидности ездового спорта, когда хозяин собаки движется на лыжах благодаря своему питомцу. Забеги упряжек с собаками, как и </a:t>
            </a:r>
            <a:r>
              <a:rPr lang="ru-RU" sz="2400" dirty="0" err="1"/>
              <a:t>скиджоринг</a:t>
            </a:r>
            <a:r>
              <a:rPr lang="ru-RU" sz="2400" dirty="0"/>
              <a:t>, вызывают бурный восторг маленьких зрителей.</a:t>
            </a:r>
          </a:p>
          <a:p>
            <a:r>
              <a:rPr lang="ru-RU" sz="2400" dirty="0"/>
              <a:t>Как и любое спортивное мероприятие, день снега, привлекает много спонсоров. Производители устраивают конкурсы по приготовлению лучшего согревающего зимнего напитка, предлагают  спортивный инвентарь и одежду, а также предоставляют призы победителям.</a:t>
            </a:r>
          </a:p>
        </p:txBody>
      </p:sp>
      <p:pic>
        <p:nvPicPr>
          <p:cNvPr id="6" name="Рисунок 5" descr="C:\Users\Mastera\Downloads\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984" y="5072074"/>
            <a:ext cx="4643470" cy="1785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285984" y="5072074"/>
            <a:ext cx="4643470" cy="714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858016" y="5143512"/>
            <a:ext cx="71438" cy="17144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285984" y="5143512"/>
            <a:ext cx="71438" cy="17144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357422" y="6858000"/>
            <a:ext cx="4500594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1330380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0761"/>
            <a:ext cx="9144000" cy="6837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28596" y="1139143"/>
            <a:ext cx="8858312" cy="374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b="1" dirty="0" smtClean="0"/>
              <a:t> Снег  белого цвета, так как на 95%  </a:t>
            </a:r>
          </a:p>
          <a:p>
            <a:pPr>
              <a:lnSpc>
                <a:spcPct val="90000"/>
              </a:lnSpc>
            </a:pPr>
            <a:r>
              <a:rPr lang="ru-RU" sz="2400" b="1" dirty="0" smtClean="0"/>
              <a:t>  состоит из молекул воздуха, а лучи   света рассеиваются, отражаясь от границ кристаллов льда с воздухом.  Зафиксированы случаи, когда выпадал снег черного (на территории Швейцарии в 1969 году) и даже зеленого (в Калифорнии) цвета. А благодаря жизнедеятельности мельчайшей водоросли – хламидомонаде снежной, в Антарктике или горах Кавказа встречается </a:t>
            </a:r>
            <a:r>
              <a:rPr lang="ru-RU" sz="2400" b="1" dirty="0" err="1" smtClean="0"/>
              <a:t>розовый</a:t>
            </a:r>
            <a:r>
              <a:rPr lang="ru-RU" sz="2400" b="1" dirty="0" smtClean="0"/>
              <a:t>, красный и фиолетовый снег.</a:t>
            </a:r>
          </a:p>
          <a:p>
            <a:pPr>
              <a:lnSpc>
                <a:spcPct val="90000"/>
              </a:lnSpc>
            </a:pPr>
            <a:r>
              <a:rPr lang="ru-RU" sz="2400" b="1" dirty="0" smtClean="0"/>
              <a:t> 31,1 метр – именно столько снега выпало за год на горе </a:t>
            </a:r>
            <a:r>
              <a:rPr lang="ru-RU" sz="2400" b="1" dirty="0" err="1" smtClean="0"/>
              <a:t>Рейнир</a:t>
            </a:r>
            <a:r>
              <a:rPr lang="ru-RU" sz="2400" b="1" dirty="0" smtClean="0"/>
              <a:t> в городке </a:t>
            </a:r>
            <a:r>
              <a:rPr lang="ru-RU" sz="2400" b="1" dirty="0" err="1" smtClean="0"/>
              <a:t>Парадайс</a:t>
            </a:r>
            <a:r>
              <a:rPr lang="ru-RU" sz="2400" b="1" dirty="0" smtClean="0"/>
              <a:t> (США).</a:t>
            </a:r>
            <a:endParaRPr lang="ru-RU" sz="2400" b="1" dirty="0"/>
          </a:p>
        </p:txBody>
      </p:sp>
      <p:pic>
        <p:nvPicPr>
          <p:cNvPr id="6" name="Рисунок 5" descr="C:\Users\Mastera\Downloads\4000x2816_1010540_[www.ArtFile.ru]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4429132"/>
            <a:ext cx="4929190" cy="2428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016034474"/>
      </p:ext>
    </p:extLst>
  </p:cSld>
  <p:clrMapOvr>
    <a:masterClrMapping/>
  </p:clrMapOvr>
  <p:transition>
    <p:newsflash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414745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785794"/>
            <a:ext cx="807249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2400" b="1" dirty="0" smtClean="0"/>
              <a:t>Существует редкий метеорологический феномен, когда сильный ветер скатывает снег в рулоны, которые имеют цилиндрическую форму, полые внутри. Для этого снежный покров должен быть влажным и рыхлым, а земля покрыта тонкой коркой льда.</a:t>
            </a:r>
          </a:p>
          <a:p>
            <a:r>
              <a:rPr lang="ru-RU" sz="2400" b="1" dirty="0" smtClean="0"/>
              <a:t> Рекорд по скатыванию самого большого снежка, занесенный в книгу рекордов Гиннеса, принадлежит белорусам. Их снежный ком имел 6,84 метра в диаметре и высоту 2,18 метра. Рекорд был побит, когда снежок, несмотря на все старания, не стал переворачиваться. И это не удивительно, ведь по самым грубым подсчетам он весил около 4 тонн, а для скатывания</a:t>
            </a:r>
          </a:p>
          <a:p>
            <a:r>
              <a:rPr lang="ru-RU" sz="2400" b="1" dirty="0" smtClean="0"/>
              <a:t> такой массы снега понадобилась сила </a:t>
            </a:r>
          </a:p>
          <a:p>
            <a:r>
              <a:rPr lang="ru-RU" sz="2400" b="1" dirty="0" smtClean="0"/>
              <a:t>более 20 человек.</a:t>
            </a:r>
          </a:p>
        </p:txBody>
      </p:sp>
      <p:sp>
        <p:nvSpPr>
          <p:cNvPr id="7" name="7-конечная звезда 6"/>
          <p:cNvSpPr/>
          <p:nvPr/>
        </p:nvSpPr>
        <p:spPr>
          <a:xfrm>
            <a:off x="214282" y="2571744"/>
            <a:ext cx="500066" cy="428628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6-конечная звезда 7"/>
          <p:cNvSpPr/>
          <p:nvPr/>
        </p:nvSpPr>
        <p:spPr>
          <a:xfrm>
            <a:off x="214282" y="785794"/>
            <a:ext cx="485804" cy="485772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Mastera\Downloads\led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8" y="4798824"/>
            <a:ext cx="2598406" cy="19163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646544871"/>
      </p:ext>
    </p:extLst>
  </p:cSld>
  <p:clrMapOvr>
    <a:masterClrMapping/>
  </p:clrMapOvr>
  <p:transition>
    <p:newsflash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248</TotalTime>
  <Words>526</Words>
  <Application>Microsoft Office PowerPoint</Application>
  <PresentationFormat>Экран (4:3)</PresentationFormat>
  <Paragraphs>53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Волна</vt:lpstr>
      <vt:lpstr>Государственное бюджетное профессиональное образовательное учреждение Спасский агропромышленный техникум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бюджетное профессиональное образовательное учреждение Спасский агропромышленный техникум</dc:title>
  <dc:creator>Mastera_</dc:creator>
  <cp:lastModifiedBy>Mastera</cp:lastModifiedBy>
  <cp:revision>28</cp:revision>
  <dcterms:created xsi:type="dcterms:W3CDTF">2020-10-16T08:11:30Z</dcterms:created>
  <dcterms:modified xsi:type="dcterms:W3CDTF">2021-01-15T06:53:31Z</dcterms:modified>
</cp:coreProperties>
</file>