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63" r:id="rId10"/>
    <p:sldId id="272" r:id="rId11"/>
    <p:sldId id="264" r:id="rId12"/>
    <p:sldId id="265" r:id="rId13"/>
    <p:sldId id="273" r:id="rId14"/>
    <p:sldId id="266" r:id="rId15"/>
    <p:sldId id="270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340768"/>
            <a:ext cx="6172200" cy="25202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Инновационные технологии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 экологическом образовании дошкольников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Романенко Ольга Валерьевна, </a:t>
            </a:r>
          </a:p>
          <a:p>
            <a:pPr algn="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воспитатель МКДОУ </a:t>
            </a:r>
          </a:p>
          <a:p>
            <a:pPr algn="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«Детский сад №90</a:t>
            </a:r>
          </a:p>
          <a:p>
            <a:pPr algn="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«Калинка» г. Новосибирска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94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«Экологический ай-стоппер»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1628800"/>
            <a:ext cx="3024336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olga\Desktop\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827193"/>
            <a:ext cx="2952328" cy="2865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olga\Desktop\ай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605" y="3821619"/>
            <a:ext cx="3312368" cy="286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olga\Desktop\ай-стор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379" y="1628800"/>
            <a:ext cx="355359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05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395536" y="260350"/>
            <a:ext cx="7632848" cy="6213475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Ай-стоппер (от англ.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ye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stopper - ловушка для глаза) - яркий, неординарный, выделяющийся элемент или необычный способ подачи информации, привлекающий внимание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r>
              <a:rPr lang="ru-RU" dirty="0"/>
              <a:t> 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</a:rPr>
              <a:t>Задача </a:t>
            </a:r>
            <a:r>
              <a:rPr lang="ru-RU" u="sng" dirty="0" smtClean="0">
                <a:solidFill>
                  <a:schemeClr val="accent3">
                    <a:lumMod val="50000"/>
                  </a:schemeClr>
                </a:solidFill>
              </a:rPr>
              <a:t>стоппера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- 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остановить случайно брошенный взгляд, вызвать любопытство, приковать внимание, обеспечить тем самым интерес и запоминаемость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Ай - стопперами могут быть необычные предметы, куклы, панно, интригующие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надписи.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Это что-то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необычное, яркое, бросающееся в глаза, то есть визуальный раздражитель, не позволяющий пройти мимо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r>
              <a:rPr lang="ru-RU" u="sng" dirty="0"/>
              <a:t> 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</a:rPr>
              <a:t>Сильнейший ай-стоппер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– это цвет, особенно яркий, ведь именно цвет предмета человеческий глаз различает быстрее всего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Также используются разнообразные нестандартные и смешные изображения животных, растений, людей. Такой приём успешно применяется в Центрах и уголках самостоятельной активности детей для побуждения их к самостоятельной исследовательской деятельности, а также на экологической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тропе. 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63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«Экологический сторисек»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olga\Desktop\мешок историй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84784"/>
            <a:ext cx="2520280" cy="211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olga\Desktop\сторисек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132856"/>
            <a:ext cx="3338500" cy="279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olga\Desktop\эколог.сторисек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61048"/>
            <a:ext cx="400962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33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251520" y="332656"/>
            <a:ext cx="7848872" cy="614116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«Экологический сторисек» («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мешок историй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») –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это интересный современный вариант такой традиционной формы работы с детьми, как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«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чтение вслух».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Как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выглядит «мешок историй»? Это настоящий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мешок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или рюкзачок, внутри которого находится хорошая иллюстрированная книга. Дополняют книгу мягкие игрушки, реквизит, научно-популярная, энциклопедическая литература по теме, аудиокассета или компакт-диск, дидактическая либо развивающая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игра и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другое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Формат «экологического сторисека» предполагает выбор какой-либо детской экологической художественной книги для чтения вслух и подготовку комплекта методических материалов к этой книге, что, несомненно, поможет сделать чтение более интересным, а процесс усвоения экологических знаний - увлекательным. 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Задачи «сторисека»: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чтение хорошей детской литературы экологической направленности, расширение кругозора ребенка, пополнение словарного запаса, развитие навыков осмысленного восприятия окружающего мира, навыков обсуждения, стимулирование интереса к природе и природоохранной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219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Условия успешной реализации экологического образования в ДОУ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дним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из важнейших условий реализации задач экологического образования дошкольников является правильная организация развивающей предметно-пространственной среды, которая способствует познавательному развитию ребенка, эколого-эстетическому развитию, формированию экологически грамотного поведения детей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и их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родителей в разных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видах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деятельности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С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амое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главное в экологическом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образовании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– личная убежденность педагога, умение заинтересовать, пробудить у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детей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 родителей желание любить, беречь и охранять природу.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797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Ожидаемый результат при использовании инновационных технологий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Дети заметно расширили свои экологические представления, умение устанавливать причинно-следственные связи;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возрос интерес к объектам и явлениям природы, а также эмоциональная реакция на пагубное влияние человека на природу;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появилось желание соблюдать нормы и правила поведения в окружающей среде, направленное на сохранение ценностей природы;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появился интерес к природе своего города, края.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91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0" y="1844824"/>
            <a:ext cx="6172200" cy="223224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ВНИМАНИЕ!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17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 Экологическое образование в ДОУ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628800"/>
            <a:ext cx="7467600" cy="4873752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Экологическое образование дошкольников можно осуществлять по всем образовательным областям. 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Например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, содержание образовательной области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«Социально-коммуникативное развитие»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направлено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на усвоение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норм и ценностей, принятых в обществе; развитие эмоциональной отзывчивости, сопереживания, в том числе и по отношению к природным объектам; на формирование основ безопасного поведения в быту, социуме, природе.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Содержание образовательной области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«Познание»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направлено на формирование первичных представлениях об объектах окружающего мира, их свойствах и отношениях (форме, цвете, размере, причинах и следствиях и др.); о планете Земля как общем доме людей, об особенностях ее природы, многообразии стран и народов; расширение кругозора детей.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Содержание образовательной области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«Речевое развитие»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предполагает знакомство с детской литературой, в том числе и с природоведческой.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Образовательная область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«Художественно-эстетическое развитие»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предполагает становление предпосылок ценностно-смыслового восприятия и понимания мира природы; формирование эстетического отношения к окружающему миру в целом.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Образовательная область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«Физическое развитие»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направлена на становление ценностей здорового образа жизни у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дошкольников.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37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Традиции и инновации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Наряду с </a:t>
            </a:r>
            <a:r>
              <a:rPr lang="ru-RU" b="1" u="sng" dirty="0" smtClean="0">
                <a:solidFill>
                  <a:schemeClr val="accent3">
                    <a:lumMod val="50000"/>
                  </a:schemeClr>
                </a:solidFill>
              </a:rPr>
              <a:t>традиционными формами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и методами экологического образования дошкольников (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беседы, наблюдения, чтение литературы, рассматривание, непосредственно образовательная деятельность, практическая деятельность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) в педагогической деятельности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могут применяться и </a:t>
            </a:r>
            <a:r>
              <a:rPr lang="ru-RU" b="1" u="sng" dirty="0" smtClean="0">
                <a:solidFill>
                  <a:schemeClr val="accent3">
                    <a:lumMod val="50000"/>
                  </a:schemeClr>
                </a:solidFill>
              </a:rPr>
              <a:t>инновационные формы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и методы (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кластер, кейс-технология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«диалог с природой»,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«метод экологической идентификации»,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«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письмо-жалоба», «экологический ай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- стоппер»,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«экологический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сторисек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»,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«экологический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микрофон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»,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«живая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книга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»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и другие)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 smtClean="0"/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663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              Кластер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" name="Объект 9" descr="https://sun9-54.userapi.com/c857124/v857124124/680ae/fXLFB4cEB34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70375" y="1628800"/>
            <a:ext cx="3657600" cy="4536503"/>
          </a:xfrm>
          <a:prstGeom prst="rect">
            <a:avLst/>
          </a:prstGeom>
          <a:noFill/>
        </p:spPr>
      </p:pic>
      <p:pic>
        <p:nvPicPr>
          <p:cNvPr id="1026" name="Picture 2" descr="C:\Users\olga\Desktop\ПЕД\Физиология\кластер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00808"/>
            <a:ext cx="365760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323528" y="404813"/>
            <a:ext cx="7776864" cy="6069012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Это графическая форма организации информации, где смысловые единицы фиксируются в виде схемы с изображением всех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связей, что способствует систематизации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 обобщению учебного материала.</a:t>
            </a:r>
          </a:p>
          <a:p>
            <a:pPr marL="0" indent="0">
              <a:buNone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Алгоритм составления кластера: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·      Обозначить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тему (в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середине листа расположить ключевое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слово);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·      Найти и обозначить связанные с ключевым словом слова и предложения и расположить их вокруг ключевого слова;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·      Соединить найденные слова с ключевым словом прямыми линиями.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Преимущества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метода: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·           Наглядность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·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           Универсальность 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5078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    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Кейс </a:t>
            </a: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</a:rPr>
              <a:t>– </a:t>
            </a: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</a:rPr>
              <a:t>технология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Э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то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разбор ситуации или конкретного случая, деловая игра.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Относится к категории проблемного обучения.</a:t>
            </a: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Главное предназначение –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развивать способность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анализировать различные проблемы и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находить их решение, а также умение работать с информацией. 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Например, игра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«Узнай по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объявлению»,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деловые игры «Хорошо – плохо»,  «Охотники»,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«Что будет, если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…?», «Береги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природу»</a:t>
            </a:r>
          </a:p>
          <a:p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47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«Диалог с природой»</a:t>
            </a:r>
            <a:endParaRPr lang="ru-RU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Использование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такого приёма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способствует развитию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эмоциональной сферы ребенка, чувствительности. 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Диалоги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осуществляются в различных вариантах - "секретные" (дети "один на один" общаются с природой) или "открытые" (устные обращения). 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Например, «Спросим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у реки, какая рыба в ней живёт», «Спроси у бабочки, на какие растения она сегодня опускалась».</a:t>
            </a:r>
          </a:p>
        </p:txBody>
      </p:sp>
    </p:spTree>
    <p:extLst>
      <p:ext uri="{BB962C8B-B14F-4D97-AF65-F5344CB8AC3E}">
        <p14:creationId xmlns:p14="http://schemas.microsoft.com/office/powerpoint/2010/main" val="172897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«Метод экологической идентификации»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Это отождествление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себя с каким-либо природным объектом или явлением, игровой прием «превращения» в образы животных, растений, действия от их имени. 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Побывав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в роли какого-либо предмета или объекта природы, ребенок начинает относиться к нему с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пониманием и уважением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Например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, обыгрывание ситуации «Я - муравей… », «Я – сломанное дерево… », «Я - птенчик, выпавший из гнезда … », «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Я -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засохшее комнатное растение».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114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«Письмо-жалоба»</a:t>
            </a:r>
            <a:endParaRPr lang="ru-RU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Интересным приёмом в работе с детьми, является получение писем-жалоб от жителей живого уголка, жителей леса, сада, огорода - тех, кто нуждается в помощи и защите человека. </a:t>
            </a: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При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получении такого письма дети задумываются над его содержанием, обговаривают различные экологические ситуации, решают, как можно помочь тому или иному живому существу, лесу, реке и т.д. Как нужно оберегать и охранять природу – своего края и всей планеты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137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</TotalTime>
  <Words>1044</Words>
  <Application>Microsoft Office PowerPoint</Application>
  <PresentationFormat>Экран (4:3)</PresentationFormat>
  <Paragraphs>81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Инновационные технологии в экологическом образовании дошкольников</vt:lpstr>
      <vt:lpstr>  Экологическое образование в ДОУ</vt:lpstr>
      <vt:lpstr>Традиции и инновации</vt:lpstr>
      <vt:lpstr>              Кластер</vt:lpstr>
      <vt:lpstr>Презентация PowerPoint</vt:lpstr>
      <vt:lpstr>    Кейс – технология</vt:lpstr>
      <vt:lpstr>«Диалог с природой»</vt:lpstr>
      <vt:lpstr>«Метод экологической идентификации»</vt:lpstr>
      <vt:lpstr>  «Письмо-жалоба»</vt:lpstr>
      <vt:lpstr>«Экологический ай-стоппер»</vt:lpstr>
      <vt:lpstr>Презентация PowerPoint</vt:lpstr>
      <vt:lpstr>«Экологический сторисек»</vt:lpstr>
      <vt:lpstr>Презентация PowerPoint</vt:lpstr>
      <vt:lpstr>Условия успешной реализации экологического образования в ДОУ</vt:lpstr>
      <vt:lpstr>Ожидаемый результат при использовании инновационных технологий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</dc:creator>
  <cp:lastModifiedBy>olga</cp:lastModifiedBy>
  <cp:revision>42</cp:revision>
  <dcterms:created xsi:type="dcterms:W3CDTF">2022-12-10T07:35:32Z</dcterms:created>
  <dcterms:modified xsi:type="dcterms:W3CDTF">2023-01-03T09:16:24Z</dcterms:modified>
</cp:coreProperties>
</file>