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7" r:id="rId13"/>
    <p:sldId id="271" r:id="rId14"/>
    <p:sldId id="276" r:id="rId15"/>
    <p:sldId id="273" r:id="rId16"/>
    <p:sldId id="272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AC378-C58A-42F2-B03B-0E923948DC5B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2F38B-3966-4CBE-875E-BD8812523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FE6B63-F4EF-4FD0-989F-92B1C42A48C2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2433DF4-62C6-4294-B13E-7CE8C6EF10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 для постановки шипящих звуков(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ш,ж,щ,ч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4725144"/>
            <a:ext cx="3528392" cy="108012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r"/>
            <a:r>
              <a:rPr lang="ru-RU" sz="16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Товкайло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Анастасия Александровна</a:t>
            </a:r>
          </a:p>
          <a:p>
            <a:pPr algn="r"/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МБДОУ детский сад комбинированного вида №8 с.Успенского </a:t>
            </a:r>
          </a:p>
          <a:p>
            <a:pPr algn="r"/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Успенский район Краснодарский край</a:t>
            </a:r>
          </a:p>
          <a:p>
            <a:pPr algn="r"/>
            <a:endParaRPr lang="ru-RU" sz="16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 descr="0-3.jpg"/>
          <p:cNvPicPr>
            <a:picLocks noChangeAspect="1"/>
          </p:cNvPicPr>
          <p:nvPr/>
        </p:nvPicPr>
        <p:blipFill>
          <a:blip r:embed="rId2" cstate="print"/>
          <a:srcRect l="3049" t="20312" r="3575"/>
          <a:stretch>
            <a:fillRect/>
          </a:stretch>
        </p:blipFill>
        <p:spPr>
          <a:xfrm>
            <a:off x="1115616" y="1988840"/>
            <a:ext cx="460933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кусное варенье.jpg"/>
          <p:cNvPicPr>
            <a:picLocks noChangeAspect="1"/>
          </p:cNvPicPr>
          <p:nvPr/>
        </p:nvPicPr>
        <p:blipFill>
          <a:blip r:embed="rId2" cstate="print"/>
          <a:srcRect l="5901" t="8001" r="5901" b="16867"/>
          <a:stretch>
            <a:fillRect/>
          </a:stretch>
        </p:blipFill>
        <p:spPr>
          <a:xfrm>
            <a:off x="1763688" y="476672"/>
            <a:ext cx="5184576" cy="3312368"/>
          </a:xfrm>
          <a:prstGeom prst="rect">
            <a:avLst/>
          </a:prstGeo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43608" y="4329100"/>
            <a:ext cx="717561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тренировка широких и ритмичных движений языка.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Техника: рот приоткрывается, широкий язык облизывает верхнюю губу,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двигаясь сверху вниз.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Челюсти остаются без движения.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Облизывать из стороны в сторону неэффективно для ослабленных мышц.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чели.jpg"/>
          <p:cNvPicPr>
            <a:picLocks noChangeAspect="1"/>
          </p:cNvPicPr>
          <p:nvPr/>
        </p:nvPicPr>
        <p:blipFill>
          <a:blip r:embed="rId2" cstate="print"/>
          <a:srcRect b="19231"/>
          <a:stretch>
            <a:fillRect/>
          </a:stretch>
        </p:blipFill>
        <p:spPr>
          <a:xfrm>
            <a:off x="1259632" y="620688"/>
            <a:ext cx="5904656" cy="34065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221088"/>
            <a:ext cx="66967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Цель: тренировка навыка быстрой смены положения языка.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Техника: рот приоткрывается нешироко, губы улыбаются, зубы видны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Язык укладывается на нижнее небо в расслабленном состоянии, кончик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упирается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зубы. Считаем до 5. Поднимаем широкий язычок наверх,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цепляем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кончик за внутреннюю стенку верхних зубов. Считаем до 5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Смена положения продолжается 4-5 раз. Важно удерживать челюсть и губы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движения.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рус.jpg"/>
          <p:cNvPicPr>
            <a:picLocks noChangeAspect="1"/>
          </p:cNvPicPr>
          <p:nvPr/>
        </p:nvPicPr>
        <p:blipFill>
          <a:blip r:embed="rId2" cstate="print"/>
          <a:srcRect b="10482"/>
          <a:stretch>
            <a:fillRect/>
          </a:stretch>
        </p:blipFill>
        <p:spPr>
          <a:xfrm>
            <a:off x="1259632" y="116632"/>
            <a:ext cx="6033001" cy="3600400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59632" y="3953962"/>
            <a:ext cx="69072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формирование навыка удерживать язычок внутри ротика.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Техника: губки улыбаются, ротик немного приоткрыт. Язык заводится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верхний зубной ряд, удерживается в напряженном состоянии 5-10 секунд.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заметку! Вместо счета читайте с дошкольниками стих: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Ветер дует в паруса,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Нашу лодку мчит, куда?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1, 2, 3, 4, 5.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тут сможет угадать?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истим зубки.jpg"/>
          <p:cNvPicPr>
            <a:picLocks noChangeAspect="1"/>
          </p:cNvPicPr>
          <p:nvPr/>
        </p:nvPicPr>
        <p:blipFill>
          <a:blip r:embed="rId2" cstate="print"/>
          <a:srcRect b="19247"/>
          <a:stretch>
            <a:fillRect/>
          </a:stretch>
        </p:blipFill>
        <p:spPr>
          <a:xfrm>
            <a:off x="1259632" y="188640"/>
            <a:ext cx="6286500" cy="3384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3933056"/>
            <a:ext cx="7213128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отрабатывать произвольные движения языка, развивать координацию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движений. Укреплять мускулатуру языка.</a:t>
            </a:r>
          </a:p>
          <a:p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Описание: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Улыбнуться, показать зубы, широким языком медленно провести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 наружной стороны зубов, имитируя чистящее движение. Так же «чистим»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наружную сторону нижних  зубов. Вместо счёта читать с дошкольниками стих: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Зубки верхние снаружи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Нам почистить очень нужно.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Зубки нижние – не хуже,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Тоже чистки просят дружно.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ибок.jpg"/>
          <p:cNvPicPr>
            <a:picLocks noChangeAspect="1"/>
          </p:cNvPicPr>
          <p:nvPr/>
        </p:nvPicPr>
        <p:blipFill>
          <a:blip r:embed="rId2" cstate="print"/>
          <a:srcRect b="18919"/>
          <a:stretch>
            <a:fillRect/>
          </a:stretch>
        </p:blipFill>
        <p:spPr>
          <a:xfrm>
            <a:off x="1331640" y="548680"/>
            <a:ext cx="6282331" cy="3240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653136"/>
            <a:ext cx="53156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Цель: тренировка подъязычной связки.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Техника: рот широко открывается, язык стремится наверх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присасывается к верхнему небу.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Кончик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фиксируется у передних зубов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43608" y="400506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Используется после полного освоения заданий “Блинчики”, “Вкусное варенье”.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обучение мышц язычка принимать форму чашки.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Техника: расслабить язык внутри ротовой полости, приподнять над нижним небом,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свернуть боковые части внутрь тела языка. Можно представить, что на язык налили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воду и нужно ее удержать. Считаем до 10.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 для упражнения «Чашечка»: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Чашки чистые возьмем,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Чаю мы себе нальем,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Сладкий чай мы будем пить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потом посуду мыть.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чашечка1.jpg"/>
          <p:cNvPicPr>
            <a:picLocks noChangeAspect="1"/>
          </p:cNvPicPr>
          <p:nvPr/>
        </p:nvPicPr>
        <p:blipFill>
          <a:blip r:embed="rId2" cstate="print"/>
          <a:srcRect b="10656"/>
          <a:stretch>
            <a:fillRect/>
          </a:stretch>
        </p:blipFill>
        <p:spPr>
          <a:xfrm>
            <a:off x="1331640" y="352112"/>
            <a:ext cx="6192688" cy="337520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рашутик.jpg"/>
          <p:cNvPicPr>
            <a:picLocks noChangeAspect="1"/>
          </p:cNvPicPr>
          <p:nvPr/>
        </p:nvPicPr>
        <p:blipFill>
          <a:blip r:embed="rId2" cstate="print"/>
          <a:srcRect b="10482"/>
          <a:stretch>
            <a:fillRect/>
          </a:stretch>
        </p:blipFill>
        <p:spPr>
          <a:xfrm>
            <a:off x="1331640" y="260648"/>
            <a:ext cx="6033001" cy="360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149080"/>
            <a:ext cx="770185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Цель: обучить подавать воздушную струю по средней части языка.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Техника: губы улыбаются, слегка вытянуты вперед. Открываем рот, вытягиваем шею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Кладем на нижнюю губу передний края язычка. Тело языка создает желобок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боковые края прижаты к центру. На нос положить ватку. Ребенок дует,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направляя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воздух наверх по желобку. Если задание выполнено верно, ватка улетит в сторону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выдохе можно пытаться шипеть как змея.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212976"/>
            <a:ext cx="3356992" cy="33569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27133" y="980728"/>
            <a:ext cx="539788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33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МОЛОДЕЦ!!!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33CC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3808" y="332655"/>
            <a:ext cx="4014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7" y="260648"/>
            <a:ext cx="7296811" cy="59046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ш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550543"/>
            <a:ext cx="6727022" cy="50386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creen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1627" y="404664"/>
            <a:ext cx="7392821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щ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0848" y="624345"/>
            <a:ext cx="6865568" cy="514247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0848" y="786152"/>
            <a:ext cx="6649544" cy="49806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ублик.jpg"/>
          <p:cNvPicPr>
            <a:picLocks noChangeAspect="1"/>
          </p:cNvPicPr>
          <p:nvPr/>
        </p:nvPicPr>
        <p:blipFill>
          <a:blip r:embed="rId2" cstate="print"/>
          <a:srcRect b="11533"/>
          <a:stretch>
            <a:fillRect/>
          </a:stretch>
        </p:blipFill>
        <p:spPr>
          <a:xfrm>
            <a:off x="1475656" y="404664"/>
            <a:ext cx="5372100" cy="3168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4077072"/>
            <a:ext cx="1514169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Цель: тренировка мышц губ.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Техника: зубки плотно сомкнуть, губы округлить и вытянуть вперед,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резцы были видны. Фиксируем положение на 5 секунд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первых занятиях можно предлагать детям удерживать пластмассовый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бублик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между зубами или карандаш.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Используйте веселое стихотворение вместо счета: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Бублик зубками схватили,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Губки плавно округлили.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Закрывать их нам нельзя,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Бублик выпадет тогда.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сим тесо.jpg"/>
          <p:cNvPicPr>
            <a:picLocks noChangeAspect="1"/>
          </p:cNvPicPr>
          <p:nvPr/>
        </p:nvPicPr>
        <p:blipFill>
          <a:blip r:embed="rId2" cstate="print"/>
          <a:srcRect b="11644"/>
          <a:stretch>
            <a:fillRect/>
          </a:stretch>
        </p:blipFill>
        <p:spPr>
          <a:xfrm>
            <a:off x="1547664" y="332656"/>
            <a:ext cx="5256584" cy="30963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35696" y="45811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619672" y="3942347"/>
            <a:ext cx="53285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массаж языка, тренировка умения просовывать тонкий язычок в межзубную щель.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Техника: губки раздвинуты в широкой улыбке, между зубами небольшая щель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 нужно расслабить и распластать. Протолкнуть кончик через межзубную щель наружу. Зубы активно покусывают его, мешая проходить. Постепенно продвигаясь вперед, язык становится тонким и широким. Двигайте органом до предела, затем верните обратно в рот, продолжая покусывать.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линчик.jpg"/>
          <p:cNvPicPr>
            <a:picLocks noChangeAspect="1"/>
          </p:cNvPicPr>
          <p:nvPr/>
        </p:nvPicPr>
        <p:blipFill>
          <a:blip r:embed="rId2" cstate="print"/>
          <a:srcRect b="19073"/>
          <a:stretch>
            <a:fillRect/>
          </a:stretch>
        </p:blipFill>
        <p:spPr>
          <a:xfrm>
            <a:off x="1547664" y="332656"/>
            <a:ext cx="5472608" cy="324036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75656" y="3645024"/>
            <a:ext cx="331936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расслабить мышцы язычка, научить ребенка удерживать небольшую щель между верхним и нижним зубным рядом.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Техника: язык распластать и положить на нижнюю губу в расслабленном состоянии. Он не должен дрожать. Губки растянуть в улыбке так, чтобы зубы были видны. Считаем до 10.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294</TotalTime>
  <Words>536</Words>
  <Application>Microsoft Office PowerPoint</Application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   Артикуляционная гимнастика для постановки шипящих звуков(ш,ж,щ,ч)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 для постановки шипящих звуков(ш,ж,щ,ч)</dc:title>
  <dc:creator>Андрей</dc:creator>
  <cp:lastModifiedBy>Андрей</cp:lastModifiedBy>
  <cp:revision>31</cp:revision>
  <dcterms:created xsi:type="dcterms:W3CDTF">2022-01-08T08:03:50Z</dcterms:created>
  <dcterms:modified xsi:type="dcterms:W3CDTF">2023-01-03T09:36:12Z</dcterms:modified>
</cp:coreProperties>
</file>