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28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83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1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0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5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6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03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9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4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869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1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3F24E-48B9-4F0F-9527-045354AAB7CF}" type="datetimeFigureOut">
              <a:rPr lang="ru-RU" smtClean="0"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4501-9632-41CE-B5E6-CEDBB3212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99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err="1" smtClean="0"/>
              <a:t>Конституця</a:t>
            </a:r>
            <a:r>
              <a:rPr lang="ru-RU" sz="9600" dirty="0" smtClean="0"/>
              <a:t> России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54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Конец</a:t>
            </a:r>
            <a:r>
              <a:rPr lang="en-US" sz="9600" dirty="0" smtClean="0"/>
              <a:t>!</a:t>
            </a:r>
            <a:endParaRPr lang="ru-RU" sz="9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42005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Книга Конституции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99979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Законы Конституции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063" y="1600200"/>
            <a:ext cx="6403873" cy="4525963"/>
          </a:xfrm>
        </p:spPr>
      </p:pic>
    </p:spTree>
    <p:extLst>
      <p:ext uri="{BB962C8B-B14F-4D97-AF65-F5344CB8AC3E}">
        <p14:creationId xmlns:p14="http://schemas.microsoft.com/office/powerpoint/2010/main" val="28648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6678488" cy="5112568"/>
          </a:xfrm>
        </p:spPr>
      </p:pic>
    </p:spTree>
    <p:extLst>
      <p:ext uri="{BB962C8B-B14F-4D97-AF65-F5344CB8AC3E}">
        <p14:creationId xmlns:p14="http://schemas.microsoft.com/office/powerpoint/2010/main" val="5031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063" y="1600200"/>
            <a:ext cx="6403873" cy="4525963"/>
          </a:xfrm>
        </p:spPr>
      </p:pic>
    </p:spTree>
    <p:extLst>
      <p:ext uri="{BB962C8B-B14F-4D97-AF65-F5344CB8AC3E}">
        <p14:creationId xmlns:p14="http://schemas.microsoft.com/office/powerpoint/2010/main" val="41858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Обязанности Конституции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757" y="1600200"/>
            <a:ext cx="6042485" cy="4525963"/>
          </a:xfrm>
        </p:spPr>
      </p:pic>
    </p:spTree>
    <p:extLst>
      <p:ext uri="{BB962C8B-B14F-4D97-AF65-F5344CB8AC3E}">
        <p14:creationId xmlns:p14="http://schemas.microsoft.com/office/powerpoint/2010/main" val="13902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6042485" cy="4536504"/>
          </a:xfrm>
        </p:spPr>
      </p:pic>
    </p:spTree>
    <p:extLst>
      <p:ext uri="{BB962C8B-B14F-4D97-AF65-F5344CB8AC3E}">
        <p14:creationId xmlns:p14="http://schemas.microsoft.com/office/powerpoint/2010/main" val="359578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она Конституция России.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9" y="1556792"/>
            <a:ext cx="9144000" cy="5301208"/>
          </a:xfrm>
        </p:spPr>
      </p:pic>
    </p:spTree>
    <p:extLst>
      <p:ext uri="{BB962C8B-B14F-4D97-AF65-F5344CB8AC3E}">
        <p14:creationId xmlns:p14="http://schemas.microsoft.com/office/powerpoint/2010/main" val="147582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Еще есть день Конституции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3528392"/>
          </a:xfrm>
        </p:spPr>
      </p:pic>
    </p:spTree>
    <p:extLst>
      <p:ext uri="{BB962C8B-B14F-4D97-AF65-F5344CB8AC3E}">
        <p14:creationId xmlns:p14="http://schemas.microsoft.com/office/powerpoint/2010/main" val="15198392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19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Конституця России</vt:lpstr>
      <vt:lpstr>Книга Конституции</vt:lpstr>
      <vt:lpstr>Законы Конституции</vt:lpstr>
      <vt:lpstr>Презентация PowerPoint</vt:lpstr>
      <vt:lpstr>Презентация PowerPoint</vt:lpstr>
      <vt:lpstr>Обязанности Конституции</vt:lpstr>
      <vt:lpstr>Презентация PowerPoint</vt:lpstr>
      <vt:lpstr>Вот она Конституция России.</vt:lpstr>
      <vt:lpstr>Еще есть день Конституции</vt:lpstr>
      <vt:lpstr>Конец!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Конституця России</dc:title>
  <dc:creator>елена</dc:creator>
  <cp:lastModifiedBy>елена</cp:lastModifiedBy>
  <cp:revision>3</cp:revision>
  <dcterms:created xsi:type="dcterms:W3CDTF">2022-09-16T10:35:04Z</dcterms:created>
  <dcterms:modified xsi:type="dcterms:W3CDTF">2022-09-16T10:52:56Z</dcterms:modified>
</cp:coreProperties>
</file>