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E4A179EE-4ABC-479C-8786-23F98AE7949D}">
          <p14:sldIdLst>
            <p14:sldId id="256"/>
          </p14:sldIdLst>
        </p14:section>
        <p14:section name="Раздел без заголовка" id="{733D90DD-D4D5-4936-941D-250E3B47C6D8}">
          <p14:sldIdLst>
            <p14:sldId id="257"/>
            <p14:sldId id="258"/>
            <p14:sldId id="259"/>
            <p14:sldId id="260"/>
            <p14:sldId id="261"/>
            <p14:sldId id="262"/>
            <p14:sldId id="26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12/23/2022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12/23/2022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12/23/2022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12/23/2022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Как сберечь природу в Арктике и Тундре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Большакова Ксения</a:t>
            </a:r>
          </a:p>
          <a:p>
            <a:r>
              <a:rPr lang="ru-RU" dirty="0" smtClean="0"/>
              <a:t>Василевская Виолетта</a:t>
            </a:r>
          </a:p>
          <a:p>
            <a:r>
              <a:rPr lang="ru-RU" dirty="0" smtClean="0"/>
              <a:t>Прокудина Таисия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47857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5"/>
          <p:cNvSpPr>
            <a:spLocks noGrp="1"/>
          </p:cNvSpPr>
          <p:nvPr>
            <p:ph type="title"/>
          </p:nvPr>
        </p:nvSpPr>
        <p:spPr>
          <a:xfrm>
            <a:off x="677334" y="526015"/>
            <a:ext cx="3854528" cy="1278466"/>
          </a:xfrm>
        </p:spPr>
        <p:txBody>
          <a:bodyPr/>
          <a:lstStyle/>
          <a:p>
            <a:r>
              <a:rPr lang="ru-RU" dirty="0" smtClean="0"/>
              <a:t>Основные экологические проблемы Арктики</a:t>
            </a:r>
            <a:endParaRPr lang="ru-RU" dirty="0"/>
          </a:p>
        </p:txBody>
      </p:sp>
      <p:pic>
        <p:nvPicPr>
          <p:cNvPr id="19" name="Объект 1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2110" y="1165248"/>
            <a:ext cx="5210654" cy="3706010"/>
          </a:xfrm>
        </p:spPr>
      </p:pic>
      <p:sp>
        <p:nvSpPr>
          <p:cNvPr id="18" name="Текст 17"/>
          <p:cNvSpPr>
            <a:spLocks noGrp="1"/>
          </p:cNvSpPr>
          <p:nvPr>
            <p:ph type="body" sz="half" idx="2"/>
          </p:nvPr>
        </p:nvSpPr>
        <p:spPr>
          <a:xfrm>
            <a:off x="577581" y="2112051"/>
            <a:ext cx="3854528" cy="2584449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Загрязнение арктических морей отходами жизнедеятельности человека и нефтепродуктами;</a:t>
            </a:r>
          </a:p>
          <a:p>
            <a:r>
              <a:rPr lang="ru-RU" dirty="0" smtClean="0"/>
              <a:t>Потепление климата, ведущее к таянию полярных льдов;</a:t>
            </a:r>
          </a:p>
          <a:p>
            <a:r>
              <a:rPr lang="ru-RU" dirty="0" smtClean="0"/>
              <a:t>Увеличение лова рыбы и добычи других морепродуктов;</a:t>
            </a:r>
          </a:p>
          <a:p>
            <a:r>
              <a:rPr lang="ru-RU" dirty="0" smtClean="0"/>
              <a:t>Сокращение популяций полярных животных;</a:t>
            </a:r>
          </a:p>
          <a:p>
            <a:r>
              <a:rPr lang="ru-RU" dirty="0" smtClean="0"/>
              <a:t>Интенсивное судоходство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0143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Загрязнение воды нефтепродуктами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sz="1400" dirty="0" smtClean="0"/>
              <a:t>Приводит к появлению нефтяных пятен, что затрудняет процессы фотосинтеза в воде из-за прекращения доступа солнечных лучей, а также вызывает гибель растений и животных. Каждая тонна нефти создает нефтяную пленку на площади до 12 квадратных км. Восстановление поражённых экосистем занимает 10-15 лет.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2532063"/>
            <a:ext cx="4183062" cy="3138487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9525" y="2532063"/>
            <a:ext cx="4184650" cy="3138487"/>
          </a:xfrm>
        </p:spPr>
      </p:pic>
    </p:spTree>
    <p:extLst>
      <p:ext uri="{BB962C8B-B14F-4D97-AF65-F5344CB8AC3E}">
        <p14:creationId xmlns:p14="http://schemas.microsoft.com/office/powerpoint/2010/main" val="3301917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Загрязнение окружающей среды в тундре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7019" y="2160588"/>
            <a:ext cx="5817999" cy="3881437"/>
          </a:xfrm>
        </p:spPr>
      </p:pic>
    </p:spTree>
    <p:extLst>
      <p:ext uri="{BB962C8B-B14F-4D97-AF65-F5344CB8AC3E}">
        <p14:creationId xmlns:p14="http://schemas.microsoft.com/office/powerpoint/2010/main" val="1938941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Загрязнение окружающей среды в тундре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5523" y="2160588"/>
            <a:ext cx="5820991" cy="3881437"/>
          </a:xfrm>
        </p:spPr>
      </p:pic>
    </p:spTree>
    <p:extLst>
      <p:ext uri="{BB962C8B-B14F-4D97-AF65-F5344CB8AC3E}">
        <p14:creationId xmlns:p14="http://schemas.microsoft.com/office/powerpoint/2010/main" val="2438881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Современные машины в тундре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1105" y="2160588"/>
            <a:ext cx="6475615" cy="4173710"/>
          </a:xfrm>
        </p:spPr>
      </p:pic>
    </p:spTree>
    <p:extLst>
      <p:ext uri="{BB962C8B-B14F-4D97-AF65-F5344CB8AC3E}">
        <p14:creationId xmlns:p14="http://schemas.microsoft.com/office/powerpoint/2010/main" val="2342794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Современные машины в тундре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2742" y="2160588"/>
            <a:ext cx="2360814" cy="3940954"/>
          </a:xfrm>
        </p:spPr>
      </p:pic>
    </p:spTree>
    <p:extLst>
      <p:ext uri="{BB962C8B-B14F-4D97-AF65-F5344CB8AC3E}">
        <p14:creationId xmlns:p14="http://schemas.microsoft.com/office/powerpoint/2010/main" val="133739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за внимание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5" name="Объект 1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1" y="1930401"/>
            <a:ext cx="3898668" cy="3487844"/>
          </a:xfrm>
        </p:spPr>
      </p:pic>
      <p:sp>
        <p:nvSpPr>
          <p:cNvPr id="13" name="Текст 1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" name="Объект 15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2752" y="1930400"/>
            <a:ext cx="4186237" cy="3487843"/>
          </a:xfrm>
        </p:spPr>
      </p:pic>
    </p:spTree>
    <p:extLst>
      <p:ext uri="{BB962C8B-B14F-4D97-AF65-F5344CB8AC3E}">
        <p14:creationId xmlns:p14="http://schemas.microsoft.com/office/powerpoint/2010/main" val="606191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75</TotalTime>
  <Words>74</Words>
  <Application>Microsoft Office PowerPoint</Application>
  <PresentationFormat>Широкоэкранный</PresentationFormat>
  <Paragraphs>16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Trebuchet MS</vt:lpstr>
      <vt:lpstr>Wingdings 3</vt:lpstr>
      <vt:lpstr>Аспект</vt:lpstr>
      <vt:lpstr>Как сберечь природу в Арктике и Тундре </vt:lpstr>
      <vt:lpstr>Основные экологические проблемы Арктики</vt:lpstr>
      <vt:lpstr>Загрязнение воды нефтепродуктами Приводит к появлению нефтяных пятен, что затрудняет процессы фотосинтеза в воде из-за прекращения доступа солнечных лучей, а также вызывает гибель растений и животных. Каждая тонна нефти создает нефтяную пленку на площади до 12 квадратных км. Восстановление поражённых экосистем занимает 10-15 лет.   </vt:lpstr>
      <vt:lpstr>Загрязнение окружающей среды в тундре</vt:lpstr>
      <vt:lpstr>Загрязнение окружающей среды в тундре</vt:lpstr>
      <vt:lpstr>Современные машины в тундре</vt:lpstr>
      <vt:lpstr>Современные машины в тундре</vt:lpstr>
      <vt:lpstr>Спасибо за внимание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сберечь природу в Арктике и Тундре</dc:title>
  <dc:creator>Вадим</dc:creator>
  <cp:lastModifiedBy>Вадим</cp:lastModifiedBy>
  <cp:revision>8</cp:revision>
  <dcterms:created xsi:type="dcterms:W3CDTF">2022-12-23T16:23:47Z</dcterms:created>
  <dcterms:modified xsi:type="dcterms:W3CDTF">2022-12-23T17:39:34Z</dcterms:modified>
</cp:coreProperties>
</file>