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6" r:id="rId19"/>
    <p:sldId id="273" r:id="rId20"/>
    <p:sldId id="277" r:id="rId21"/>
    <p:sldId id="274" r:id="rId22"/>
    <p:sldId id="275" r:id="rId23"/>
    <p:sldId id="279" r:id="rId24"/>
    <p:sldId id="280" r:id="rId25"/>
    <p:sldId id="278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26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F9FA1-D2D0-492D-A39D-F55FC9B69F2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728F4-BC20-425F-A9C9-B759FDCEE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873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728F4-BC20-425F-A9C9-B759FDCEEFC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722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E4C8-1FCA-4FD2-8696-535CDB1F4B7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6FD2-12BE-4716-AF1A-30091FDB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532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E4C8-1FCA-4FD2-8696-535CDB1F4B7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6FD2-12BE-4716-AF1A-30091FDB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52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E4C8-1FCA-4FD2-8696-535CDB1F4B7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6FD2-12BE-4716-AF1A-30091FDB266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8436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E4C8-1FCA-4FD2-8696-535CDB1F4B7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6FD2-12BE-4716-AF1A-30091FDB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808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E4C8-1FCA-4FD2-8696-535CDB1F4B7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6FD2-12BE-4716-AF1A-30091FDB266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6712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E4C8-1FCA-4FD2-8696-535CDB1F4B7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6FD2-12BE-4716-AF1A-30091FDB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4263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E4C8-1FCA-4FD2-8696-535CDB1F4B7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6FD2-12BE-4716-AF1A-30091FDB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669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E4C8-1FCA-4FD2-8696-535CDB1F4B7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6FD2-12BE-4716-AF1A-30091FDB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146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E4C8-1FCA-4FD2-8696-535CDB1F4B7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6FD2-12BE-4716-AF1A-30091FDB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340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E4C8-1FCA-4FD2-8696-535CDB1F4B7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6FD2-12BE-4716-AF1A-30091FDB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218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E4C8-1FCA-4FD2-8696-535CDB1F4B7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6FD2-12BE-4716-AF1A-30091FDB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066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E4C8-1FCA-4FD2-8696-535CDB1F4B7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6FD2-12BE-4716-AF1A-30091FDB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925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E4C8-1FCA-4FD2-8696-535CDB1F4B7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6FD2-12BE-4716-AF1A-30091FDB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35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E4C8-1FCA-4FD2-8696-535CDB1F4B7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6FD2-12BE-4716-AF1A-30091FDB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026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E4C8-1FCA-4FD2-8696-535CDB1F4B7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6FD2-12BE-4716-AF1A-30091FDB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749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EE4C8-1FCA-4FD2-8696-535CDB1F4B7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36FD2-12BE-4716-AF1A-30091FDB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097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EE4C8-1FCA-4FD2-8696-535CDB1F4B7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A936FD2-12BE-4716-AF1A-30091FDB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194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969819"/>
            <a:ext cx="9144000" cy="208741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Природные зоны России: Тундра.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3435927"/>
            <a:ext cx="8468206" cy="1711805"/>
          </a:xfrm>
        </p:spPr>
        <p:txBody>
          <a:bodyPr>
            <a:normAutofit/>
          </a:bodyPr>
          <a:lstStyle/>
          <a:p>
            <a:r>
              <a:rPr lang="ru-RU" dirty="0" smtClean="0"/>
              <a:t>Окружающий мир, 4 класс</a:t>
            </a:r>
          </a:p>
          <a:p>
            <a:r>
              <a:rPr lang="ru-RU" dirty="0" smtClean="0"/>
              <a:t>МБОУ СОШ №7</a:t>
            </a:r>
          </a:p>
          <a:p>
            <a:r>
              <a:rPr lang="ru-RU" dirty="0" smtClean="0"/>
              <a:t>4»Б» класс</a:t>
            </a:r>
          </a:p>
          <a:p>
            <a:r>
              <a:rPr lang="ru-RU" dirty="0" smtClean="0"/>
              <a:t>Козлова С., Соколов М., Соломатина С.</a:t>
            </a:r>
          </a:p>
        </p:txBody>
      </p:sp>
    </p:spTree>
    <p:extLst>
      <p:ext uri="{BB962C8B-B14F-4D97-AF65-F5344CB8AC3E}">
        <p14:creationId xmlns:p14="http://schemas.microsoft.com/office/powerpoint/2010/main" val="329318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и Окружающий мир&amp;quot; на тему: &amp;quot;Презентация к уроку (окружающий мир, 4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461818"/>
            <a:ext cx="10363200" cy="5846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80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myslide.ru/documents_7/68684eeb4a702085b05103d01f75034e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945" y="637309"/>
            <a:ext cx="10030691" cy="5781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05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myslide.ru/documents_7/68684eeb4a702085b05103d01f75034e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09" y="544946"/>
            <a:ext cx="10317018" cy="5865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96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s://theslide.ru/img/thumbs/afeb473df2e355d9a98f9c22e5d7f1cb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310" y="378691"/>
            <a:ext cx="9919854" cy="608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8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myslide.ru/documents_7/68684eeb4a702085b05103d01f75034e/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582" y="387926"/>
            <a:ext cx="9975273" cy="596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073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thepresentation.ru/img/tmb/4/349443/dab3c0bd2ca99bd613c8ad5e75435b73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36" y="314036"/>
            <a:ext cx="10483273" cy="6132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96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myslide.ru/documents_7/68684eeb4a702085b05103d01f75034e/im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09" y="508000"/>
            <a:ext cx="10409381" cy="6049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59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s0.slide-share.ru/s_slide/9575d885bc850a4b44a013df5e48fd2a/06c3b49e-2ccb-4156-8e14-675541bef12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274348"/>
            <a:ext cx="10141527" cy="6214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56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prezentacii.org/upload/cloud/18/12/108827/images/screen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340" y="317573"/>
            <a:ext cx="9681151" cy="6277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34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fs.znanio.ru/d5af0e/85/58/58bbff8cc0313827e8d4c5941e5edc9b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46" y="368652"/>
            <a:ext cx="10640290" cy="6489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47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mypresentation.ru/documents/40748320af8d6c71fa72e0e3be4c3ff2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81891"/>
            <a:ext cx="10141527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68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cf.ppt-online.org/files1/slide/k/k1YNCji5xUJLd2hnzwEOfD8r7HTFtSe9K3uplBcvX/slide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091" y="301428"/>
            <a:ext cx="10113817" cy="624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45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mypresentation.ru/documents_2/b707f9287eecbaf0afef2afbc65323b7/img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406400"/>
            <a:ext cx="10363200" cy="619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198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slaidy.com/files/48/47668/page-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76236"/>
            <a:ext cx="9947564" cy="6116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62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Охрана природы тундры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164" y="397164"/>
            <a:ext cx="9818254" cy="6105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589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ttps://theslide.ru/img/tmb/4/366486/9190da4f05961dcfa0233aa7e43bc670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109" y="332509"/>
            <a:ext cx="9947563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20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fsd.multiurok.ru/html/2017/02/17/s_58a757500f6e2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55" y="341746"/>
            <a:ext cx="10307781" cy="621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814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s://shareslide.ru/img/thumbs/43065fe832ab2d55f86dc18a0769c1db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127" y="461817"/>
            <a:ext cx="10002982" cy="5975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905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prezentacii.org/upload/cloud/18/09/79923/images/screen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19" y="460736"/>
            <a:ext cx="10189153" cy="5916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563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677334" y="609599"/>
            <a:ext cx="7736993" cy="133927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Презентация завершена!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6000" dirty="0" smtClean="0"/>
              <a:t>Спасибо за внимание!</a:t>
            </a:r>
            <a:br>
              <a:rPr lang="ru-RU" sz="6000" dirty="0" smtClean="0"/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26941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present5.com/presentforday2/20161114/tundra.ppt_images/tundra.ppt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037" y="331138"/>
            <a:ext cx="9171708" cy="6152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66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dogcatdog.ru/wp-content/uploads/e/4/e/e4e0ebc0b95b0abd9f5904cadb614f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435" y="487867"/>
            <a:ext cx="9559638" cy="620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8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ruzhniy-center.ru/wp-content/uploads/b/b/4/bb4bc96b374ad926e3b13140f717505f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436" y="364837"/>
            <a:ext cx="9790546" cy="632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93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ПРИРОДНЫЕ ЗОНЫ РОССИИ:ТУНДРА ОКРУЖАЮЩИЙ МИР, 4 КЛАСС УМК &amp;quot;ГАРМОНИ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636" y="387927"/>
            <a:ext cx="9993746" cy="6395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34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myslide.ru/documents_7/68684eeb4a702085b05103d01f75034e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56" y="350982"/>
            <a:ext cx="10298544" cy="6084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65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0.slide-share.ru/s_slide/44686e64f33b75d5762bc47435efb689/37e88b10-5f27-434b-b2b8-b08a06b3b28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018" y="292821"/>
            <a:ext cx="10021455" cy="6200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30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myslide.ru/documents_7/68684eeb4a702085b05103d01f75034e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818" y="369455"/>
            <a:ext cx="9679709" cy="611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072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127</TotalTime>
  <Words>31</Words>
  <Application>Microsoft Office PowerPoint</Application>
  <PresentationFormat>Произвольный</PresentationFormat>
  <Paragraphs>7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Аспект</vt:lpstr>
      <vt:lpstr>Природные зоны России: Тундра.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завершена!    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Природные зоны России: Тун</dc:title>
  <dc:creator>`home</dc:creator>
  <cp:lastModifiedBy>каб3</cp:lastModifiedBy>
  <cp:revision>17</cp:revision>
  <dcterms:created xsi:type="dcterms:W3CDTF">2022-12-12T17:23:14Z</dcterms:created>
  <dcterms:modified xsi:type="dcterms:W3CDTF">2022-12-16T09:27:27Z</dcterms:modified>
</cp:coreProperties>
</file>