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304" r:id="rId3"/>
    <p:sldId id="305" r:id="rId4"/>
    <p:sldId id="306" r:id="rId5"/>
    <p:sldId id="307" r:id="rId6"/>
    <p:sldId id="308" r:id="rId7"/>
    <p:sldId id="270" r:id="rId8"/>
    <p:sldId id="271" r:id="rId9"/>
    <p:sldId id="272" r:id="rId10"/>
    <p:sldId id="273" r:id="rId11"/>
    <p:sldId id="274" r:id="rId12"/>
    <p:sldId id="281" r:id="rId13"/>
    <p:sldId id="282" r:id="rId14"/>
    <p:sldId id="294" r:id="rId15"/>
    <p:sldId id="283" r:id="rId16"/>
    <p:sldId id="278" r:id="rId17"/>
    <p:sldId id="284" r:id="rId18"/>
    <p:sldId id="295" r:id="rId19"/>
    <p:sldId id="275" r:id="rId20"/>
    <p:sldId id="285" r:id="rId21"/>
    <p:sldId id="296" r:id="rId22"/>
    <p:sldId id="276" r:id="rId23"/>
    <p:sldId id="286" r:id="rId24"/>
    <p:sldId id="287" r:id="rId25"/>
    <p:sldId id="288" r:id="rId26"/>
    <p:sldId id="289" r:id="rId27"/>
    <p:sldId id="290" r:id="rId28"/>
    <p:sldId id="291" r:id="rId29"/>
    <p:sldId id="292" r:id="rId30"/>
    <p:sldId id="268" r:id="rId31"/>
    <p:sldId id="277" r:id="rId32"/>
    <p:sldId id="266" r:id="rId33"/>
    <p:sldId id="259" r:id="rId34"/>
    <p:sldId id="260" r:id="rId35"/>
    <p:sldId id="264" r:id="rId36"/>
    <p:sldId id="298" r:id="rId37"/>
    <p:sldId id="265" r:id="rId38"/>
    <p:sldId id="299" r:id="rId39"/>
    <p:sldId id="280" r:id="rId40"/>
    <p:sldId id="297" r:id="rId41"/>
    <p:sldId id="309" r:id="rId42"/>
    <p:sldId id="279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7" d="100"/>
          <a:sy n="87" d="100"/>
        </p:scale>
        <p:origin x="-1253" y="-22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55B5C-7473-4C79-A796-1A70AE493A4C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06294-8228-4581-BF95-1C933C9A61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55B5C-7473-4C79-A796-1A70AE493A4C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06294-8228-4581-BF95-1C933C9A61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55B5C-7473-4C79-A796-1A70AE493A4C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06294-8228-4581-BF95-1C933C9A61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55B5C-7473-4C79-A796-1A70AE493A4C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06294-8228-4581-BF95-1C933C9A61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55B5C-7473-4C79-A796-1A70AE493A4C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06294-8228-4581-BF95-1C933C9A61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55B5C-7473-4C79-A796-1A70AE493A4C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06294-8228-4581-BF95-1C933C9A61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55B5C-7473-4C79-A796-1A70AE493A4C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06294-8228-4581-BF95-1C933C9A61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55B5C-7473-4C79-A796-1A70AE493A4C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06294-8228-4581-BF95-1C933C9A61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55B5C-7473-4C79-A796-1A70AE493A4C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06294-8228-4581-BF95-1C933C9A61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55B5C-7473-4C79-A796-1A70AE493A4C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06294-8228-4581-BF95-1C933C9A61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55B5C-7473-4C79-A796-1A70AE493A4C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06294-8228-4581-BF95-1C933C9A61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AE55B5C-7473-4C79-A796-1A70AE493A4C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0806294-8228-4581-BF95-1C933C9A61C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s://www.risk.ru/u/img/74/73382.jpg" TargetMode="Externa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4941168"/>
            <a:ext cx="8568952" cy="1224136"/>
          </a:xfrm>
        </p:spPr>
        <p:txBody>
          <a:bodyPr>
            <a:normAutofit/>
          </a:bodyPr>
          <a:lstStyle/>
          <a:p>
            <a:pPr algn="r"/>
            <a:r>
              <a:rPr lang="ru-RU" sz="2000" b="1" dirty="0" smtClean="0">
                <a:solidFill>
                  <a:schemeClr val="tx1"/>
                </a:solidFill>
              </a:rPr>
              <a:t>Подготовила </a:t>
            </a:r>
            <a:r>
              <a:rPr lang="ru-RU" sz="2000" b="1" dirty="0" err="1" smtClean="0">
                <a:solidFill>
                  <a:schemeClr val="tx1"/>
                </a:solidFill>
              </a:rPr>
              <a:t>Захарина</a:t>
            </a:r>
            <a:r>
              <a:rPr lang="ru-RU" sz="2000" b="1" dirty="0" smtClean="0">
                <a:solidFill>
                  <a:schemeClr val="tx1"/>
                </a:solidFill>
              </a:rPr>
              <a:t> Ирина Ивановна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44624"/>
            <a:ext cx="7175351" cy="4880833"/>
          </a:xfrm>
        </p:spPr>
        <p:txBody>
          <a:bodyPr>
            <a:normAutofit/>
          </a:bodyPr>
          <a:lstStyle/>
          <a:p>
            <a:r>
              <a:rPr lang="ru-RU" dirty="0" smtClean="0"/>
              <a:t>Путешественник, священник, писатель, художник, скульптор…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419872" y="6309320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2019 год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конюхов\картины конюхова.22j1p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8828208" cy="6507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63336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конюхов\картины конюхова.j13p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96" y="170259"/>
            <a:ext cx="8964488" cy="671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31401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esktop\конюхов\картины конюхова.19jp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0"/>
            <a:ext cx="5836030" cy="6754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0872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ser\Desktop\конюхов\кон 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4525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User\Desktop\конюхов\конюхов 18jp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38217" cy="6853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45227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User\Desktop\конюхов\кон.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8820472" cy="5880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07919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конюхов\картины конюхова.10jp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678" y="-9118"/>
            <a:ext cx="7704856" cy="6883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16510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Desktop\конюхов\ко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89" y="620688"/>
            <a:ext cx="9162689" cy="558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17464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User\Desktop\конюхов\конюхов по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6" y="404664"/>
            <a:ext cx="9139944" cy="609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75539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конюхов\кон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664"/>
            <a:ext cx="9139944" cy="609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46077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User\Pictures\коню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672"/>
            <a:ext cx="9119079" cy="6079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05157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User\Desktop\конюхов\кон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76" y="0"/>
            <a:ext cx="9864487" cy="6165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00183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User\Desktop\конюхов\конюхов 219ppt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297" y="332656"/>
            <a:ext cx="9137013" cy="609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39917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esktop\конюхов\кон6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88292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User\Desktop\конюхов\кон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6678"/>
            <a:ext cx="9252520" cy="6939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0070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User\Desktop\конюхов\конюхов 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688" y="-99392"/>
            <a:ext cx="9246253" cy="693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89672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User\Desktop\конюхов\конюхов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0" y="29607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7300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User\Desktop\конюхов\конюхов 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7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76417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User\Desktop\конюхов\конюхов 13jp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78" y="-5009"/>
            <a:ext cx="9150678" cy="6863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201203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User\Desktop\конюхов\конюхов 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31337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User\Desktop\конюхов\конюхов 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406" y="-29555"/>
            <a:ext cx="9183406" cy="6887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52259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User\Desktop\конюхов\конюхов 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3" y="0"/>
            <a:ext cx="9098596" cy="6823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9587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Федор Конюхов и Эверест (Альпинизм, клуб 7 вершин, абрамов)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496944" cy="637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09554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gosrf.ru/images/345/01/77/76/87/250962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471" y="1133622"/>
            <a:ext cx="8811017" cy="49821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235081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683568" y="3789040"/>
            <a:ext cx="7772400" cy="28083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    23 июля 2016 года </a:t>
            </a:r>
            <a:r>
              <a:rPr lang="ru-RU" b="1" dirty="0" smtClean="0">
                <a:solidFill>
                  <a:srgbClr val="FF0000"/>
                </a:solidFill>
              </a:rPr>
              <a:t>Федор Конюхов </a:t>
            </a:r>
            <a:r>
              <a:rPr lang="ru-RU" dirty="0" smtClean="0"/>
              <a:t>завершил кругосветный перелет на воздушном шаре и благополучно приземлился в Австралии. 65-летний путешественник установил новый мировой рекорд кругосветного путешествия на воздушном шаре, обогнув Землю за 11 дней.</a:t>
            </a:r>
          </a:p>
          <a:p>
            <a:endParaRPr lang="ru-RU" dirty="0"/>
          </a:p>
        </p:txBody>
      </p:sp>
      <p:pic>
        <p:nvPicPr>
          <p:cNvPr id="1026" name="Picture 2" descr="https://im0-tub-ru.yandex.net/i?id=56123700a5a2b375c731dd6231aa1dd6&amp;n=33&amp;h=215&amp;w=3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89085"/>
            <a:ext cx="5472608" cy="36427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7724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 smtClean="0">
                <a:solidFill>
                  <a:srgbClr val="C00000"/>
                </a:solidFill>
              </a:rPr>
              <a:t>КРУГОСВЕТНОЕ ПУТЕШЕСТВИЕ НА ВОЗДУШНОМ ШАРЕ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http://visrf.ru/wp-content/uploads/2016/07/1148544-640x480_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764704"/>
            <a:ext cx="8208912" cy="609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s1.best.kpcdn.net/msk/konyukhov/images/tild6531-3139-4165-b261-356663363931__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16632"/>
            <a:ext cx="4968552" cy="6552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s1.best.kpcdn.net/msk/konyukhov/images/tild3262-6235-4466-b135-643734353239__2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16" y="1052736"/>
            <a:ext cx="9145016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saltday.ru/assets/cache/images/news/2016/08/20/650x366-16koniuhov_6.1b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672"/>
            <a:ext cx="9144000" cy="6085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6297313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116632"/>
            <a:ext cx="6512511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РЕКОРДЫ КОНЮХОВА</a:t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07504" y="980728"/>
            <a:ext cx="9036496" cy="573325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dirty="0" smtClean="0"/>
              <a:t>     1. Побывал на Северном географическом полюсе (трижды), на Южном полюсе, на полюсе относительной недоступности в Северном Ледовитом океане, на Эвересте — полюсе высоты, на мысе Горн — полюсе яхтсменов.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2. Первый россиянин, которому удалось выполнить программу «Большой Шлем» — Северный полюс, Южный полюс, мыс Горн, Эверест.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3. Первый в СНГ закончил программу 7 вершин, побывав на вершинах всех континентов.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4. Первым в истории России совершил одиночное кругосветное плавание на яхте без остановок.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5. Поставил мировой рекорд, пройдя в одиночку Атлантический океан на гребной лодке УРАЛАЗ за 46 суток и 4 часа.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6. Поставил мировой рекорд, пройдя в одиночку Тихий океан на гребной лодке К9 за 159 суток 14 часов 45 минут.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7. Рекордсмен парусного похода </a:t>
            </a:r>
            <a:r>
              <a:rPr lang="ru-RU" sz="1800" dirty="0" err="1" smtClean="0"/>
              <a:t>Antarctica</a:t>
            </a:r>
            <a:r>
              <a:rPr lang="ru-RU" sz="1800" dirty="0" smtClean="0"/>
              <a:t> </a:t>
            </a:r>
            <a:r>
              <a:rPr lang="ru-RU" sz="1800" dirty="0" err="1" smtClean="0"/>
              <a:t>Cup</a:t>
            </a:r>
            <a:r>
              <a:rPr lang="ru-RU" sz="1800" dirty="0" smtClean="0"/>
              <a:t> </a:t>
            </a:r>
            <a:r>
              <a:rPr lang="ru-RU" sz="1800" dirty="0" err="1" smtClean="0"/>
              <a:t>Race</a:t>
            </a:r>
            <a:r>
              <a:rPr lang="ru-RU" sz="1800" dirty="0" smtClean="0"/>
              <a:t> </a:t>
            </a:r>
            <a:r>
              <a:rPr lang="ru-RU" sz="1800" dirty="0" err="1" smtClean="0"/>
              <a:t>Track</a:t>
            </a:r>
            <a:r>
              <a:rPr lang="ru-RU" sz="1800" dirty="0" smtClean="0"/>
              <a:t> вокруг Антарктиды в классе яхтсмен-одиночка</a:t>
            </a:r>
          </a:p>
          <a:p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m1-tub-ru.yandex.net/i?id=188f610d91c229412b5623a42f01d784-l&amp;n=1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7704" y="0"/>
            <a:ext cx="4680520" cy="6487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335712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\Desktop\конюхов\конюхов 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0648"/>
            <a:ext cx="8128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940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6016" y="0"/>
            <a:ext cx="4320480" cy="220486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МОЁ ПЕРВОЕ ПУТЕШЕСТВИЕ</a:t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5122" name="Picture 2" descr="http://biblio.by/media/catalog/product/cache/1/image/1200x1200/9df78eab33525d08d6e5fb8d27136e95/9/7/9785917861319-2013-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96752"/>
            <a:ext cx="4968552" cy="4968552"/>
          </a:xfrm>
          <a:prstGeom prst="rect">
            <a:avLst/>
          </a:prstGeom>
          <a:noFill/>
        </p:spPr>
      </p:pic>
      <p:pic>
        <p:nvPicPr>
          <p:cNvPr id="5124" name="Picture 4" descr="http://jili-bili.ru/files/products/39/big/1424330671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204864"/>
            <a:ext cx="3863752" cy="24752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74013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Pictures\конюхов му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3550" y="0"/>
            <a:ext cx="513778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0" name="Picture 2" descr="C:\Users\User\Desktop\конюхов\конюхов ск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50" y="-15885"/>
            <a:ext cx="5155414" cy="6873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44592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462464"/>
          </a:xfrm>
        </p:spPr>
        <p:txBody>
          <a:bodyPr>
            <a:normAutofit/>
          </a:bodyPr>
          <a:lstStyle/>
          <a:p>
            <a:pPr algn="ctr"/>
            <a:r>
              <a:rPr lang="ru-RU" sz="2400" dirty="0"/>
              <a:t>Федор Конюхов с </a:t>
            </a:r>
            <a:r>
              <a:rPr lang="ru-RU" sz="2400" dirty="0" smtClean="0"/>
              <a:t>женой Ириной </a:t>
            </a:r>
            <a:r>
              <a:rPr lang="ru-RU" sz="2400" dirty="0"/>
              <a:t>и </a:t>
            </a:r>
            <a:r>
              <a:rPr lang="ru-RU" sz="2400" dirty="0" smtClean="0"/>
              <a:t>сыном Николаем</a:t>
            </a:r>
            <a:endParaRPr lang="ru-RU" sz="2400" dirty="0"/>
          </a:p>
        </p:txBody>
      </p:sp>
      <p:pic>
        <p:nvPicPr>
          <p:cNvPr id="3" name="Picture 2" descr="Федор Конюхов с женой и сыно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74" y="737102"/>
            <a:ext cx="9139942" cy="609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849007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esktop\конюхов\кон6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88640"/>
            <a:ext cx="9298532" cy="6278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14043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ww.papmambook.ru/images/upl/pagephotos/pagephotos_371_5085137899193774660ae3bd68592a0429c442b6ab2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24644"/>
            <a:ext cx="8436091" cy="63270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80710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37796" y="116632"/>
            <a:ext cx="3006204" cy="187220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Плавание через Азовское море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Picture 4" descr="https://arhivurokov.ru/multiurok/html/2017/01/02/s_586a88ae3b0e8/img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3068960"/>
            <a:ext cx="4752528" cy="3564396"/>
          </a:xfrm>
          <a:prstGeom prst="rect">
            <a:avLst/>
          </a:prstGeom>
          <a:noFill/>
        </p:spPr>
      </p:pic>
      <p:pic>
        <p:nvPicPr>
          <p:cNvPr id="5" name="Picture 2" descr="http://www.azov23.ru/i/c/azov33_ru_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16632"/>
            <a:ext cx="5943041" cy="374441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79512" y="5157192"/>
            <a:ext cx="38164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За </a:t>
            </a:r>
            <a:r>
              <a:rPr lang="ru-RU" b="1" dirty="0" smtClean="0">
                <a:solidFill>
                  <a:srgbClr val="FF0000"/>
                </a:solidFill>
              </a:rPr>
              <a:t>семь дней </a:t>
            </a:r>
            <a:r>
              <a:rPr lang="ru-RU" b="1" dirty="0" smtClean="0"/>
              <a:t>пересек море и отправился к городу Керчь – в точности, как и рассчитал с помощью карты и компаса.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0663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конюхов\картины конюхова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-5789"/>
            <a:ext cx="7831381" cy="6759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89376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конюхов\картины конюхова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8797254" cy="5842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23999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конюхов\картины конюхова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20688"/>
            <a:ext cx="8925385" cy="5583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548880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329</TotalTime>
  <Words>135</Words>
  <Application>Microsoft Office PowerPoint</Application>
  <PresentationFormat>Экран (4:3)</PresentationFormat>
  <Paragraphs>11</Paragraphs>
  <Slides>42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Воздушный поток</vt:lpstr>
      <vt:lpstr>Путешественник, священник, писатель, художник, скульптор… </vt:lpstr>
      <vt:lpstr>Презентация PowerPoint</vt:lpstr>
      <vt:lpstr>Презентация PowerPoint</vt:lpstr>
      <vt:lpstr>МОЁ ПЕРВОЕ ПУТЕШЕСТВИЕ </vt:lpstr>
      <vt:lpstr>Презентация PowerPoint</vt:lpstr>
      <vt:lpstr>Плавание через Азовское море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КРУГОСВЕТНОЕ ПУТЕШЕСТВИЕ НА ВОЗДУШНОМ ШАРЕ </vt:lpstr>
      <vt:lpstr>Презентация PowerPoint</vt:lpstr>
      <vt:lpstr>Презентация PowerPoint</vt:lpstr>
      <vt:lpstr>Презентация PowerPoint</vt:lpstr>
      <vt:lpstr>РЕКОРДЫ КОНЮХОВА </vt:lpstr>
      <vt:lpstr>Презентация PowerPoint</vt:lpstr>
      <vt:lpstr>Презентация PowerPoint</vt:lpstr>
      <vt:lpstr>Презентация PowerPoint</vt:lpstr>
      <vt:lpstr>Федор Конюхов с женой Ириной и сыном Николаем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Первое и последнее путешествия Фёдора Конюхова</dc:title>
  <dc:creator>Geographiya</dc:creator>
  <cp:lastModifiedBy>User</cp:lastModifiedBy>
  <cp:revision>22</cp:revision>
  <dcterms:created xsi:type="dcterms:W3CDTF">2017-03-28T05:23:34Z</dcterms:created>
  <dcterms:modified xsi:type="dcterms:W3CDTF">2023-01-03T10:08:18Z</dcterms:modified>
  <cp:contentStatus>Окончательное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