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6" r:id="rId9"/>
    <p:sldId id="268" r:id="rId10"/>
    <p:sldId id="273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-94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5610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143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5736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6350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41485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0124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8349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583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477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5214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965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204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8463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6394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2123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190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86D64-8A63-4DA5-BC4A-660416CC8150}" type="datetimeFigureOut">
              <a:rPr lang="ru-RU" smtClean="0"/>
              <a:pPr/>
              <a:t>вт 03.01.23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D48192E-2302-4663-AE2C-FDBDFB5A0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98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32460"/>
            <a:ext cx="7666495" cy="3380123"/>
          </a:xfrm>
        </p:spPr>
        <p:txBody>
          <a:bodyPr>
            <a:noAutofit/>
          </a:bodyPr>
          <a:lstStyle/>
          <a:p>
            <a:r>
              <a:rPr lang="ru-RU" sz="8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Треугольник </a:t>
            </a:r>
            <a:br>
              <a:rPr lang="ru-RU" sz="8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его виды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9726943" y="432460"/>
            <a:ext cx="1882114" cy="5130288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557939" y="1875295"/>
            <a:ext cx="1177871" cy="2619213"/>
          </a:xfrm>
          <a:prstGeom prst="rtTriangle">
            <a:avLst/>
          </a:prstGeom>
          <a:solidFill>
            <a:srgbClr val="002060"/>
          </a:solidFill>
          <a:effectLst>
            <a:reflection blurRad="6350" stA="50000" endA="300" endPos="90000" dist="50800" dir="5400000" sy="-100000" algn="bl" rotWithShape="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013342" y="4527664"/>
            <a:ext cx="3936570" cy="914400"/>
          </a:xfrm>
          <a:prstGeom prst="triangle">
            <a:avLst/>
          </a:prstGeom>
          <a:solidFill>
            <a:srgbClr val="FFC000"/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253925" y="4842077"/>
            <a:ext cx="3183972" cy="1450235"/>
          </a:xfrm>
          <a:prstGeom prst="triangle">
            <a:avLst/>
          </a:prstGeom>
          <a:solidFill>
            <a:srgbClr val="7030A0"/>
          </a:solidFill>
          <a:ln>
            <a:solidFill>
              <a:srgbClr val="00B050"/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845911" y="4984864"/>
            <a:ext cx="3183972" cy="1450235"/>
          </a:xfrm>
          <a:prstGeom prst="triangle">
            <a:avLst/>
          </a:prstGeom>
          <a:solidFill>
            <a:srgbClr val="00B0F0"/>
          </a:solidFill>
          <a:ln>
            <a:solidFill>
              <a:srgbClr val="00B050"/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http://900igr.net/datai/matematika/Summa-i-raznost-kubov/0017-007-Domashnee-zadanie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883" y="4984864"/>
            <a:ext cx="1919310" cy="18731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-2344556" y="5761101"/>
            <a:ext cx="7766936" cy="1096899"/>
          </a:xfrm>
        </p:spPr>
        <p:txBody>
          <a:bodyPr/>
          <a:lstStyle/>
          <a:p>
            <a:r>
              <a:rPr lang="ru-RU" dirty="0" smtClean="0"/>
              <a:t>Вахрушева Ю.В., учитель математики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882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03" y="123986"/>
            <a:ext cx="8503404" cy="6253567"/>
          </a:xfrm>
          <a:prstGeom prst="rect">
            <a:avLst/>
          </a:prstGeom>
        </p:spPr>
      </p:pic>
      <p:pic>
        <p:nvPicPr>
          <p:cNvPr id="3" name="Рисунок 2" descr="http://ulan-ude.doski.ru/i/98/93/6989304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984" y="3812583"/>
            <a:ext cx="2495225" cy="2564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6432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9747"/>
          <a:stretch/>
        </p:blipFill>
        <p:spPr>
          <a:xfrm>
            <a:off x="493484" y="-158192"/>
            <a:ext cx="7441647" cy="6954505"/>
          </a:xfrm>
          <a:prstGeom prst="rect">
            <a:avLst/>
          </a:prstGeom>
        </p:spPr>
      </p:pic>
      <p:pic>
        <p:nvPicPr>
          <p:cNvPr id="3" name="Рисунок 2" descr="http://ulan-ude.doski.ru/i/98/93/6989304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984" y="3812583"/>
            <a:ext cx="2495225" cy="2564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2136020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25" y="116114"/>
            <a:ext cx="8969828" cy="6371772"/>
          </a:xfrm>
          <a:prstGeom prst="rect">
            <a:avLst/>
          </a:prstGeom>
        </p:spPr>
      </p:pic>
      <p:pic>
        <p:nvPicPr>
          <p:cNvPr id="3" name="Рисунок 2" descr="http://bereznaschool.inf.ua/images/images/rules.gif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8536" y="3239147"/>
            <a:ext cx="2820691" cy="2851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235652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833" y="640597"/>
            <a:ext cx="8596668" cy="4876800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8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  <a:br>
              <a:rPr lang="ru-RU" sz="8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br>
              <a:rPr lang="ru-RU" sz="8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</a:t>
            </a:r>
          </a:p>
        </p:txBody>
      </p:sp>
      <p:pic>
        <p:nvPicPr>
          <p:cNvPr id="6" name="Рисунок 5" descr="Без названия - Занимательная математика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48" y="2278251"/>
            <a:ext cx="2820692" cy="2867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te.zavantag.com/tw_files2/urls_57/38/d-37540/7z-docs/1_html_m26dbe43d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812" y="2625085"/>
            <a:ext cx="2981690" cy="3217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618595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35" y="402956"/>
            <a:ext cx="8379417" cy="6284563"/>
          </a:xfrm>
          <a:prstGeom prst="rect">
            <a:avLst/>
          </a:prstGeom>
        </p:spPr>
      </p:pic>
      <p:pic>
        <p:nvPicPr>
          <p:cNvPr id="4" name="Рисунок 3" descr="http://900igr.net/datai/matematika/Summa-i-raznost-kubov/0017-007-Domashnee-zadanie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1939" y="4835471"/>
            <a:ext cx="2017158" cy="1852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4539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353" y="366523"/>
            <a:ext cx="7857560" cy="6096270"/>
          </a:xfrm>
          <a:prstGeom prst="rect">
            <a:avLst/>
          </a:prstGeom>
        </p:spPr>
      </p:pic>
      <p:pic>
        <p:nvPicPr>
          <p:cNvPr id="3" name="Рисунок 2" descr="http://900igr.net/datai/matematika/Summa-i-raznost-kubov/0017-007-Domashnee-zadanie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447" y="4742481"/>
            <a:ext cx="2063653" cy="2003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032930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56" y="216976"/>
            <a:ext cx="8648054" cy="6261316"/>
          </a:xfrm>
          <a:prstGeom prst="rect">
            <a:avLst/>
          </a:prstGeom>
        </p:spPr>
      </p:pic>
      <p:pic>
        <p:nvPicPr>
          <p:cNvPr id="3" name="Рисунок 2" descr="http://900igr.net/datai/matematika/Summa-i-raznost-kubov/0017-007-Domashnee-zadanie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447" y="4742481"/>
            <a:ext cx="2063653" cy="2003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96850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313" y="919566"/>
            <a:ext cx="8234191" cy="1095214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треугольников </a:t>
            </a:r>
            <a:br>
              <a:rPr lang="ru-RU" sz="40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величине углов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04431" y="2278249"/>
            <a:ext cx="3301142" cy="3657602"/>
          </a:xfrm>
          <a:prstGeom prst="triangle">
            <a:avLst>
              <a:gd name="adj" fmla="val 7724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107051" y="4417016"/>
            <a:ext cx="4618495" cy="2185262"/>
          </a:xfrm>
          <a:prstGeom prst="triangle">
            <a:avLst>
              <a:gd name="adj" fmla="val 10000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779289" y="1610864"/>
            <a:ext cx="6545179" cy="1761094"/>
          </a:xfrm>
          <a:prstGeom prst="triangle">
            <a:avLst>
              <a:gd name="adj" fmla="val 79223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 descr="http://900igr.net/datai/matematika/Summa-i-raznost-kubov/0017-007-Domashnee-zadanie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03" y="4854080"/>
            <a:ext cx="2063653" cy="20039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904411" y="6048102"/>
            <a:ext cx="3801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прямоугольный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155" y="5434149"/>
            <a:ext cx="2978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остроугольный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2899954"/>
            <a:ext cx="3135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тупоугольный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783064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треугольников </a:t>
            </a:r>
            <a:br>
              <a:rPr lang="ru-RU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величине сторон</a:t>
            </a:r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 flipH="1">
            <a:off x="454780" y="1828800"/>
            <a:ext cx="2709958" cy="3802744"/>
          </a:xfrm>
          <a:prstGeom prst="triangle">
            <a:avLst>
              <a:gd name="adj" fmla="val 70417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647542" y="253999"/>
            <a:ext cx="2206171" cy="455022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585027" y="3643084"/>
            <a:ext cx="3367315" cy="2351315"/>
          </a:xfrm>
          <a:prstGeom prst="triangle">
            <a:avLst>
              <a:gd name="adj" fmla="val 49138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pic>
        <p:nvPicPr>
          <p:cNvPr id="6" name="Рисунок 5" descr="http://900igr.net/datai/matematika/Summa-i-raznost-kubov/0017-007-Domashnee-zadanie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347" y="4629584"/>
            <a:ext cx="2063653" cy="20039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53143" y="5159828"/>
            <a:ext cx="26778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разносторонний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799" y="5538651"/>
            <a:ext cx="2704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равносторонний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1246" y="4349932"/>
            <a:ext cx="2403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равнобедренный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640070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7" y="235856"/>
            <a:ext cx="8911772" cy="6077857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3" name="Рисунок 2" descr="http://900igr.net/datai/matematika/Summa-i-raznost-kubov/0017-007-Domashnee-zadanie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424" y="4448014"/>
            <a:ext cx="2061274" cy="20922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2282897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1010" y="362857"/>
            <a:ext cx="7375675" cy="464457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Ответь на вопросы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8" y="1597919"/>
            <a:ext cx="7766936" cy="48319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81" y="1048643"/>
            <a:ext cx="8345714" cy="5500914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ulan-ude.doski.ru/i/98/93/6989304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685" y="3285641"/>
            <a:ext cx="2997078" cy="3144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8440544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056" y="275772"/>
            <a:ext cx="8199945" cy="885371"/>
          </a:xfrm>
        </p:spPr>
        <p:txBody>
          <a:bodyPr>
            <a:normAutofit fontScale="90000"/>
          </a:bodyPr>
          <a:lstStyle/>
          <a:p>
            <a:r>
              <a:rPr lang="ru-RU" sz="5400" b="1" i="1" dirty="0">
                <a:solidFill>
                  <a:schemeClr val="accent5"/>
                </a:solidFill>
              </a:rPr>
              <a:t>Подумай и ответь.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133"/>
          <a:stretch/>
        </p:blipFill>
        <p:spPr>
          <a:xfrm>
            <a:off x="447528" y="1393556"/>
            <a:ext cx="8795475" cy="5317210"/>
          </a:xfrm>
          <a:prstGeom prst="rect">
            <a:avLst/>
          </a:prstGeom>
        </p:spPr>
      </p:pic>
      <p:pic>
        <p:nvPicPr>
          <p:cNvPr id="4" name="Рисунок 3" descr="http://ulan-ude.doski.ru/i/98/93/6989304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003" y="3735091"/>
            <a:ext cx="2479729" cy="2975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2017210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24</Words>
  <Application>Microsoft Office PowerPoint</Application>
  <PresentationFormat>Произвольный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Треугольник  и его виды</vt:lpstr>
      <vt:lpstr>Слайд 2</vt:lpstr>
      <vt:lpstr>Слайд 3</vt:lpstr>
      <vt:lpstr>Слайд 4</vt:lpstr>
      <vt:lpstr>Виды треугольников  по величине углов</vt:lpstr>
      <vt:lpstr>Виды треугольников  по величине сторон</vt:lpstr>
      <vt:lpstr>Слайд 7</vt:lpstr>
      <vt:lpstr>Ответь на вопросы   </vt:lpstr>
      <vt:lpstr>Подумай и ответь.</vt:lpstr>
      <vt:lpstr>Слайд 10</vt:lpstr>
      <vt:lpstr>Слайд 11</vt:lpstr>
      <vt:lpstr>Слайд 12</vt:lpstr>
      <vt:lpstr>Спасибо  за  урок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Треугольник  и его виды</dc:title>
  <dc:creator>USER</dc:creator>
  <cp:lastModifiedBy>Asus</cp:lastModifiedBy>
  <cp:revision>41</cp:revision>
  <dcterms:created xsi:type="dcterms:W3CDTF">2017-09-19T07:43:27Z</dcterms:created>
  <dcterms:modified xsi:type="dcterms:W3CDTF">2023-01-03T10:17:39Z</dcterms:modified>
</cp:coreProperties>
</file>