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  <p:sldId id="257" r:id="rId5"/>
    <p:sldId id="265" r:id="rId6"/>
    <p:sldId id="280" r:id="rId7"/>
    <p:sldId id="282" r:id="rId8"/>
    <p:sldId id="258" r:id="rId9"/>
    <p:sldId id="259" r:id="rId10"/>
    <p:sldId id="268" r:id="rId11"/>
    <p:sldId id="269" r:id="rId12"/>
    <p:sldId id="270" r:id="rId13"/>
    <p:sldId id="271" r:id="rId14"/>
    <p:sldId id="260" r:id="rId15"/>
    <p:sldId id="264" r:id="rId16"/>
    <p:sldId id="273" r:id="rId17"/>
    <p:sldId id="275" r:id="rId18"/>
    <p:sldId id="267" r:id="rId19"/>
    <p:sldId id="266" r:id="rId20"/>
    <p:sldId id="262" r:id="rId21"/>
    <p:sldId id="263" r:id="rId22"/>
    <p:sldId id="28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462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86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1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8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86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3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268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58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50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77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65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B3943-166D-4868-9CB3-CE9AA5A17C5E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19EB0-7850-4BF1-B7DD-FE897F7E6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27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8490" y="759854"/>
            <a:ext cx="6697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98490" y="1085105"/>
            <a:ext cx="9813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Александр Беляев  </a:t>
            </a:r>
          </a:p>
          <a:p>
            <a:r>
              <a:rPr lang="ru-RU" sz="6000" b="1" dirty="0">
                <a:solidFill>
                  <a:srgbClr val="002060"/>
                </a:solidFill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</a:rPr>
              <a:t>           « Человек – амфибия»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4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46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49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7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89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32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697"/>
            <a:ext cx="12192000" cy="686969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7379" y="265527"/>
            <a:ext cx="10500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3132" y="174387"/>
            <a:ext cx="110414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Ночью на вахте стоял индеец </a:t>
            </a:r>
            <a:r>
              <a:rPr lang="ru-RU" sz="2400" b="1" dirty="0" err="1" smtClean="0"/>
              <a:t>Бальтазар</a:t>
            </a:r>
            <a:r>
              <a:rPr lang="ru-RU" sz="2400" b="1" dirty="0" smtClean="0"/>
              <a:t>. Он был ближайшим помощником капитана Педро </a:t>
            </a:r>
            <a:r>
              <a:rPr lang="ru-RU" sz="2400" b="1" dirty="0" err="1" smtClean="0"/>
              <a:t>Зуриты</a:t>
            </a:r>
            <a:r>
              <a:rPr lang="ru-RU" sz="2400" b="1" dirty="0" smtClean="0"/>
              <a:t>, владельца шхуны «Медуза». Состарившись, </a:t>
            </a:r>
            <a:r>
              <a:rPr lang="ru-RU" sz="2400" b="1" dirty="0" err="1" smtClean="0"/>
              <a:t>Бальтазар</a:t>
            </a:r>
            <a:r>
              <a:rPr lang="ru-RU" sz="2400" b="1" dirty="0" smtClean="0"/>
              <a:t> оставил опасный промысел искателя жемчуга. Его левая нога была изуродована зубами акулы, его бок изодрала якорная цепь.</a:t>
            </a:r>
          </a:p>
          <a:p>
            <a:pPr algn="just"/>
            <a:r>
              <a:rPr lang="ru-RU" sz="2400" b="1" dirty="0" smtClean="0"/>
              <a:t> Веки </a:t>
            </a:r>
            <a:r>
              <a:rPr lang="ru-RU" sz="2400" b="1" dirty="0" err="1" smtClean="0"/>
              <a:t>Бальтазара</a:t>
            </a:r>
            <a:r>
              <a:rPr lang="ru-RU" sz="2400" b="1" dirty="0" smtClean="0"/>
              <a:t> тяжело опускались и медленно поднимались. Он дремал. Но если спали его глаза, то уши его не спали. Они бодрствовали и предупреждали об опасности даже во время глубокого сна. Но вот до его сознания дошел какой-то звук, доносившийся далеко с океана. Звук повторился ближе. </a:t>
            </a:r>
            <a:r>
              <a:rPr lang="ru-RU" sz="2400" b="1" dirty="0" err="1" smtClean="0"/>
              <a:t>Бальтазар</a:t>
            </a:r>
            <a:r>
              <a:rPr lang="ru-RU" sz="2400" b="1" dirty="0" smtClean="0"/>
              <a:t> открыл глаза. Казалось, кто-то трубил в рог, а потом как будто бодрый, молодой человеческий голос крикнул: «А!»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76544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6162" y="58847"/>
            <a:ext cx="1093845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Недалеко от скалы резвилось на поверхности океана стадо дельфинов. Один дельфин отделился от стада, громко фыркнул, как бы отвечая на призывный сигнал трубы, быстро поплыл к скале и скрылся за утесами. Прошло еще несколько мгновений напряженного ожидания. Вдруг ловцы увидели, как из-за скалы показался дельфин. На его спине сидело верхом, как на лошади, странное существо — «дьявол», о котором недавно рассказывал ныряльщик. Чудовище обладало телом человека, а на его лице виднелись огромные, как старинные часы-луковицы, глаза, сверкавшие в лучах солнца подобно фонарям автомобиля, кожа отливала нежным голубым серебром, а кисти рук походили на лягушечьи — темно-зеленые, с длинными пальцами и перепонками между ними. Ноги ниже колен находились в воде. Оканчивались ли они хвостами или это были обычные человеческие ноги — осталось неизвестным. Странное существо держало в руке длинную витую раковину. Оно еще раз протрубило в эту раковину, засмеялось веселым человеческим смехом и вдруг крикнуло на чистом испанском языке:</a:t>
            </a:r>
          </a:p>
          <a:p>
            <a:pPr algn="just"/>
            <a:r>
              <a:rPr lang="ru-RU" sz="2400" b="1" dirty="0" smtClean="0"/>
              <a:t>— Скорей, </a:t>
            </a:r>
            <a:r>
              <a:rPr lang="ru-RU" sz="2400" b="1" dirty="0" err="1" smtClean="0"/>
              <a:t>Лидинг</a:t>
            </a:r>
            <a:r>
              <a:rPr lang="ru-RU" sz="2400" b="1" dirty="0" smtClean="0"/>
              <a:t>[5], вперед! — похлопало лягушечьей рукой по лоснящейся спине дельфина и пришпорило его бока ногами.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55343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795494" cy="6856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4391" t="45447" r="212" b="563"/>
          <a:stretch/>
        </p:blipFill>
        <p:spPr>
          <a:xfrm>
            <a:off x="7122017" y="0"/>
            <a:ext cx="5069983" cy="687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98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1" y="236938"/>
            <a:ext cx="11662659" cy="455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16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9977" y="336878"/>
            <a:ext cx="7744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Нет, никогда я не променяю моря на вашу душную, пыльную землю!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74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84360" y="243512"/>
            <a:ext cx="80664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Часами бродил он после бури по берегу и спасал, кого еще можно было спасти. Он радовался, видя, как рыба, брошенная им в воду, уплывала, весело махнув хвостом. Он радовался каждый раз, когда </a:t>
            </a:r>
            <a:r>
              <a:rPr lang="ru-RU" sz="2400" b="1" dirty="0" err="1" smtClean="0"/>
              <a:t>полууснувшие</a:t>
            </a:r>
            <a:r>
              <a:rPr lang="ru-RU" sz="2400" b="1" dirty="0" smtClean="0"/>
              <a:t> рыбы, плававшие в воде боком или брюшком, в конце концов оживали. Подбирая на берегу большую рыбу, </a:t>
            </a:r>
            <a:r>
              <a:rPr lang="ru-RU" sz="2400" b="1" dirty="0" err="1" smtClean="0"/>
              <a:t>Ихтиандр</a:t>
            </a:r>
            <a:r>
              <a:rPr lang="ru-RU" sz="2400" b="1" dirty="0" smtClean="0"/>
              <a:t> нес ее к воде; рыба трепетала в его руках, а он смеялся и уговаривал ее не бояться и потерпеть еще немного. Конечно, эту самую рыбу он съел бы с удовольствием, если бы, проголодавшись, поймал ее в океане. Но то было неизбежное зло. Здесь же, на берегу, он был покровителем, другом, спасителем обитателей моря.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05927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933" y="-10649"/>
            <a:ext cx="12210934" cy="68686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1051"/>
            <a:ext cx="813086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Отцом Александра Беляева был православный священник.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В детстве он и не думал связать с литературой свою жизнь. Александра Беляева привлекала музыка, он учился играть на рояле и скрипке, и мечтал стать музыкантом. 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Также в юности А. Р. Беляев изобретал различные механизмы и испытывал их на себе — самодельный парашют, крылья.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В юности Александр Романович Беляев изобрёл устройство, которое он назвал «волшебным фонарём», и которое по факту являлось проектором. Впоследствии оно очень помогло развитию отечественного кинематографа.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790" y="3849968"/>
            <a:ext cx="3569283" cy="22412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86718" y="2821584"/>
            <a:ext cx="1981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(1884-1942)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637" y="327123"/>
            <a:ext cx="3381796" cy="223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91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51180"/>
            <a:ext cx="73066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solidFill>
                  <a:srgbClr val="FFFF00"/>
                </a:solidFill>
              </a:rPr>
              <a:t>Ихтиандр</a:t>
            </a:r>
            <a:r>
              <a:rPr lang="ru-RU" sz="2800" b="1" dirty="0" smtClean="0">
                <a:solidFill>
                  <a:srgbClr val="FFFF00"/>
                </a:solidFill>
              </a:rPr>
              <a:t>. </a:t>
            </a:r>
            <a:r>
              <a:rPr lang="ru-RU" sz="2800" b="1" dirty="0" smtClean="0">
                <a:solidFill>
                  <a:schemeClr val="bg1"/>
                </a:solidFill>
              </a:rPr>
              <a:t>Главный герой романа. Человек с чистой душой и добрыми помыслами. С ранних лет он впитывает то, чему его учит окружающая среда, обогащается знаниями, которые ему преподносят. Смышленый и любознательный, с наивной душой, он совершенно не умеет ориентироваться в социуме. Столкнувшись с искренними человеческими чувствами, он полностью растворяется в них, из-за чего подвергает себя смертельной опасности. Проведя большую часть жизни под водой, он удивляется, что в мире существуют коварные люди, способные причинять другим страдания и боль.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3355" y="437881"/>
            <a:ext cx="3951907" cy="222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5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2986" y="629716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err="1" smtClean="0">
                <a:solidFill>
                  <a:srgbClr val="FFFF00"/>
                </a:solidFill>
              </a:rPr>
              <a:t>Сальватор</a:t>
            </a:r>
            <a:r>
              <a:rPr lang="ru-RU" sz="2800" b="1" dirty="0" smtClean="0">
                <a:solidFill>
                  <a:srgbClr val="FFFF00"/>
                </a:solidFill>
              </a:rPr>
              <a:t>. </a:t>
            </a:r>
            <a:r>
              <a:rPr lang="ru-RU" sz="2800" b="1" dirty="0" smtClean="0">
                <a:solidFill>
                  <a:schemeClr val="bg1"/>
                </a:solidFill>
              </a:rPr>
              <a:t>Светило науки. Мужчина, спасший и воспитавший </a:t>
            </a:r>
            <a:r>
              <a:rPr lang="ru-RU" sz="2800" b="1" dirty="0" err="1" smtClean="0">
                <a:solidFill>
                  <a:schemeClr val="bg1"/>
                </a:solidFill>
              </a:rPr>
              <a:t>Ихтиандра</a:t>
            </a:r>
            <a:r>
              <a:rPr lang="ru-RU" sz="2800" b="1" dirty="0" smtClean="0">
                <a:solidFill>
                  <a:schemeClr val="bg1"/>
                </a:solidFill>
              </a:rPr>
              <a:t>. Герой мечтает наделить живые существа способностями, которые помогут противостоять стихиям, раскроют новые возможности для всего человечества.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04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57093" y="832610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smtClean="0"/>
              <a:t>Главной мыслью произведения является то, что при любых обстоятельствах нужно оставаться честным и порядочным человеком. Только порядочные и добрые люди достигают вершин, а судьба благосклонна к ним.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74160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649" y="362635"/>
            <a:ext cx="693312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В своих произведениях он предсказал достаточно много изобретений, которые появились только десятки лет спустя</a:t>
            </a:r>
            <a:r>
              <a:rPr lang="ru-RU" dirty="0" smtClean="0"/>
              <a:t>.</a:t>
            </a:r>
            <a:r>
              <a:rPr lang="ru-RU" sz="2800" b="1" dirty="0" smtClean="0"/>
              <a:t> Например, полёт на Луну, выход человека в космос, микрохирургию глаза, телевидение, орбитальные космические станции, беспилотные летательные аппараты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2800" b="1" dirty="0" smtClean="0"/>
              <a:t>Умер Александр Романович в Ленинградскую блокаду в 1942 году, оставив после себя великое наследие и получив почетное прозвище: «русский Жюль Верн».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333" y="404000"/>
            <a:ext cx="3810000" cy="381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667" y="4604137"/>
            <a:ext cx="4619333" cy="182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08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0405" y="259397"/>
            <a:ext cx="6096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smtClean="0"/>
              <a:t>«Человек-амфибия» — фантастический роман, сюжет которого был навеян писателю Беляеву реальным судебным процессом по делу врача, уличенного в проведении опытов над людьми. Его эксперименты были восприняты как вызов божественному началу. Хирург отправился отбывать тюремный срок.</a:t>
            </a:r>
          </a:p>
          <a:p>
            <a:pPr algn="just"/>
            <a:r>
              <a:rPr lang="ru-RU" sz="2800" b="1" dirty="0" smtClean="0"/>
              <a:t>В 1928 году писатель Александр Романович Беляев публикует произведение "Человек-амфибия".</a:t>
            </a:r>
          </a:p>
          <a:p>
            <a:pPr algn="just"/>
            <a:endParaRPr lang="ru-RU" sz="2800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2642" y="259397"/>
            <a:ext cx="2626431" cy="41469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5358" r="24246"/>
          <a:stretch/>
        </p:blipFill>
        <p:spPr>
          <a:xfrm>
            <a:off x="6336405" y="3429000"/>
            <a:ext cx="3304747" cy="340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9194" y="204714"/>
            <a:ext cx="6096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smtClean="0"/>
              <a:t>Произведение написано в научно-фантастическом жанре. Александр Беляев был одним из первых советских писателей, полностью посвятивших себя этому жанру.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47348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0556" y="687774"/>
            <a:ext cx="1088694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Действие романа развивается в начале XX века в аргентинской столице — Буэнос-Айресе. В нем фигурируют положительные и отрицательные персонажи. </a:t>
            </a:r>
          </a:p>
          <a:p>
            <a:pPr algn="just"/>
            <a:r>
              <a:rPr lang="ru-RU" sz="2800" b="1" dirty="0" smtClean="0">
                <a:solidFill>
                  <a:srgbClr val="00B0F0"/>
                </a:solidFill>
              </a:rPr>
              <a:t>Проблематика</a:t>
            </a:r>
          </a:p>
          <a:p>
            <a:pPr algn="just"/>
            <a:r>
              <a:rPr lang="ru-RU" sz="2800" b="1" dirty="0" smtClean="0"/>
              <a:t>Аспекты человечности, вопросы морали, жестокость – проблематика произведения.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>
                <a:solidFill>
                  <a:srgbClr val="00B0F0"/>
                </a:solidFill>
              </a:rPr>
              <a:t>Основная мысль</a:t>
            </a:r>
          </a:p>
          <a:p>
            <a:pPr algn="just"/>
            <a:r>
              <a:rPr lang="ru-RU" sz="2800" b="1" dirty="0" smtClean="0"/>
              <a:t>Человек – тот, кто помогает другим людям и животным, а не просто представитель «гомо сапиенсов».</a:t>
            </a:r>
          </a:p>
          <a:p>
            <a:pPr algn="just"/>
            <a:endParaRPr lang="ru-RU" sz="2800" b="1" dirty="0" smtClean="0"/>
          </a:p>
          <a:p>
            <a:pPr algn="just"/>
            <a:r>
              <a:rPr lang="ru-RU" sz="2800" b="1" dirty="0" smtClean="0">
                <a:solidFill>
                  <a:srgbClr val="00B0F0"/>
                </a:solidFill>
              </a:rPr>
              <a:t>Чему учит</a:t>
            </a:r>
          </a:p>
          <a:p>
            <a:pPr algn="just"/>
            <a:r>
              <a:rPr lang="ru-RU" sz="2800" b="1" dirty="0" smtClean="0"/>
              <a:t>Доброте, взаимовыручке, пониманию мира учит произведение.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99683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288" y="594248"/>
            <a:ext cx="10938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Автор затрагивает такую важную тему, как свобода, поскольку только по-настоящему свободная личность способна искренне любить, приносить пользу окружающим. Книга «Человек-амфибия» учит до конца отстаивать свои взгляды, бороться за собственное счастье, невзирая на трудности.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395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648" y="275239"/>
            <a:ext cx="7924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Однажды аргентинский хирург </a:t>
            </a:r>
            <a:r>
              <a:rPr lang="ru-RU" sz="2800" b="1" dirty="0" err="1" smtClean="0"/>
              <a:t>Сальватор</a:t>
            </a:r>
            <a:r>
              <a:rPr lang="ru-RU" sz="2800" b="1" dirty="0" smtClean="0"/>
              <a:t> берется за лечение мальчика, что был обречен на смерть. Его легкие были слишком слабы, чтобы дышать самостоятельно, и врач пересаживает ему жабры. Понимая, что мальчику придется тяжело жить среди индейцев, </a:t>
            </a:r>
            <a:r>
              <a:rPr lang="ru-RU" sz="2800" b="1" dirty="0" err="1" smtClean="0"/>
              <a:t>Сальватор</a:t>
            </a:r>
            <a:r>
              <a:rPr lang="ru-RU" sz="2800" b="1" dirty="0" smtClean="0"/>
              <a:t> оставляет его у себя, назвав </a:t>
            </a:r>
            <a:r>
              <a:rPr lang="ru-RU" sz="2800" b="1" dirty="0" err="1" smtClean="0"/>
              <a:t>Ихтиандром</a:t>
            </a:r>
            <a:r>
              <a:rPr lang="ru-RU" sz="2800" b="1" dirty="0" smtClean="0"/>
              <a:t>. Когда юноша вырос, то не смог оставаться незамеченным. Местные считали его морским дьяволом и боялись выходить в океан. Капитан шхуны "Медуза" Педро </a:t>
            </a:r>
            <a:r>
              <a:rPr lang="ru-RU" sz="2800" b="1" dirty="0" err="1" smtClean="0"/>
              <a:t>Зурита</a:t>
            </a:r>
            <a:r>
              <a:rPr lang="ru-RU" sz="2800" b="1" dirty="0" smtClean="0"/>
              <a:t> понимает, что это может быть разумное животное, которое можно использовать в своих целях.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47159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831" y="603958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 smtClean="0"/>
              <a:t>У местных жителей появился слух о удивительном получеловеке-полурыбе, который помогал обитателям моря и даже спасал моряков от смерти. Некоторые представляли его как нечто злое, но другие увидели в нём героя.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019" t="6118" r="4752" b="6207"/>
          <a:stretch/>
        </p:blipFill>
        <p:spPr>
          <a:xfrm>
            <a:off x="6911663" y="2853128"/>
            <a:ext cx="5112913" cy="376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0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1090</Words>
  <Application>Microsoft Office PowerPoint</Application>
  <PresentationFormat>Широкоэкранный</PresentationFormat>
  <Paragraphs>33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38</cp:revision>
  <dcterms:created xsi:type="dcterms:W3CDTF">2022-10-02T07:15:14Z</dcterms:created>
  <dcterms:modified xsi:type="dcterms:W3CDTF">2022-10-02T08:37:46Z</dcterms:modified>
</cp:coreProperties>
</file>