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1" r:id="rId3"/>
    <p:sldId id="268" r:id="rId4"/>
    <p:sldId id="269" r:id="rId5"/>
    <p:sldId id="270" r:id="rId6"/>
    <p:sldId id="271" r:id="rId7"/>
    <p:sldId id="262" r:id="rId8"/>
    <p:sldId id="279" r:id="rId9"/>
    <p:sldId id="280" r:id="rId10"/>
    <p:sldId id="281" r:id="rId11"/>
    <p:sldId id="282" r:id="rId12"/>
    <p:sldId id="284" r:id="rId13"/>
    <p:sldId id="285" r:id="rId14"/>
    <p:sldId id="286" r:id="rId15"/>
    <p:sldId id="260" r:id="rId16"/>
    <p:sldId id="287" r:id="rId17"/>
    <p:sldId id="288" r:id="rId18"/>
    <p:sldId id="272" r:id="rId19"/>
    <p:sldId id="273" r:id="rId20"/>
    <p:sldId id="276" r:id="rId21"/>
    <p:sldId id="274" r:id="rId22"/>
    <p:sldId id="275" r:id="rId23"/>
    <p:sldId id="277" r:id="rId24"/>
    <p:sldId id="263" r:id="rId25"/>
    <p:sldId id="265" r:id="rId26"/>
    <p:sldId id="266" r:id="rId27"/>
    <p:sldId id="267" r:id="rId28"/>
    <p:sldId id="278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6BE11-4590-4330-978E-BE75909E355C}" type="datetimeFigureOut">
              <a:rPr lang="ru-RU" smtClean="0"/>
              <a:t>05.06.2022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F645A-F753-40FA-9E28-A5471A1B1E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895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6BE11-4590-4330-978E-BE75909E355C}" type="datetimeFigureOut">
              <a:rPr lang="ru-RU" smtClean="0"/>
              <a:t>05.06.2022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F645A-F753-40FA-9E28-A5471A1B1E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935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6BE11-4590-4330-978E-BE75909E355C}" type="datetimeFigureOut">
              <a:rPr lang="ru-RU" smtClean="0"/>
              <a:t>05.06.2022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F645A-F753-40FA-9E28-A5471A1B1E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631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6BE11-4590-4330-978E-BE75909E355C}" type="datetimeFigureOut">
              <a:rPr lang="ru-RU" smtClean="0"/>
              <a:t>05.06.2022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F645A-F753-40FA-9E28-A5471A1B1E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26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6BE11-4590-4330-978E-BE75909E355C}" type="datetimeFigureOut">
              <a:rPr lang="ru-RU" smtClean="0"/>
              <a:t>05.06.2022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F645A-F753-40FA-9E28-A5471A1B1E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936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6BE11-4590-4330-978E-BE75909E355C}" type="datetimeFigureOut">
              <a:rPr lang="ru-RU" smtClean="0"/>
              <a:t>05.06.2022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F645A-F753-40FA-9E28-A5471A1B1E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014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6BE11-4590-4330-978E-BE75909E355C}" type="datetimeFigureOut">
              <a:rPr lang="ru-RU" smtClean="0"/>
              <a:t>05.06.2022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F645A-F753-40FA-9E28-A5471A1B1E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71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6BE11-4590-4330-978E-BE75909E355C}" type="datetimeFigureOut">
              <a:rPr lang="ru-RU" smtClean="0"/>
              <a:t>05.06.2022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F645A-F753-40FA-9E28-A5471A1B1E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282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6BE11-4590-4330-978E-BE75909E355C}" type="datetimeFigureOut">
              <a:rPr lang="ru-RU" smtClean="0"/>
              <a:t>05.06.2022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F645A-F753-40FA-9E28-A5471A1B1E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983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6BE11-4590-4330-978E-BE75909E355C}" type="datetimeFigureOut">
              <a:rPr lang="ru-RU" smtClean="0"/>
              <a:t>05.06.2022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F645A-F753-40FA-9E28-A5471A1B1E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65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6BE11-4590-4330-978E-BE75909E355C}" type="datetimeFigureOut">
              <a:rPr lang="ru-RU" smtClean="0"/>
              <a:t>05.06.2022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F645A-F753-40FA-9E28-A5471A1B1E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078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C6BE11-4590-4330-978E-BE75909E355C}" type="datetimeFigureOut">
              <a:rPr lang="ru-RU" smtClean="0"/>
              <a:t>05.06.2022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CF645A-F753-40FA-9E28-A5471A1B1E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01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106" t="376" r="15070"/>
          <a:stretch/>
        </p:blipFill>
        <p:spPr>
          <a:xfrm>
            <a:off x="0" y="25758"/>
            <a:ext cx="12192000" cy="68322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8940" y="2524258"/>
            <a:ext cx="109856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А.С.Пушкин</a:t>
            </a:r>
            <a:r>
              <a:rPr lang="ru-RU" sz="60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</a:p>
          <a:p>
            <a:r>
              <a:rPr lang="ru-RU" sz="60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«У Лукоморья дуб зелёный»</a:t>
            </a:r>
            <a:endParaRPr lang="ru-RU" sz="6000" b="1" i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0" y="129508"/>
            <a:ext cx="59886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Глухова М.В.- учитель русского языка и литературы МОБУ «СОШ «</a:t>
            </a:r>
            <a:r>
              <a:rPr lang="ru-RU" sz="2000" b="1" i="1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Сертоловский</a:t>
            </a:r>
            <a:r>
              <a:rPr lang="ru-RU" sz="20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центр образования № 2», Ленинградская область</a:t>
            </a:r>
            <a:endParaRPr lang="ru-RU" sz="2000" b="1" i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1392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3895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443470" y="1006578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Там на неведомых дорожках</a:t>
            </a:r>
          </a:p>
          <a:p>
            <a:r>
              <a:rPr lang="ru-RU" sz="2400" b="1" dirty="0" smtClean="0"/>
              <a:t>Следы невиданных зверей;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5908694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268237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268237" y="1122489"/>
            <a:ext cx="376063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Избушка там на курьих ножках</a:t>
            </a:r>
          </a:p>
          <a:p>
            <a:r>
              <a:rPr lang="ru-RU" sz="2400" b="1" dirty="0" smtClean="0"/>
              <a:t>Стоит без окон, без дверей;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1687204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78210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13149" y="0"/>
            <a:ext cx="36361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Там лес и дол видений полны;</a:t>
            </a:r>
          </a:p>
          <a:p>
            <a:r>
              <a:rPr lang="ru-RU" sz="2000" b="1" dirty="0" smtClean="0"/>
              <a:t>Там о заре прихлынут волны</a:t>
            </a:r>
          </a:p>
          <a:p>
            <a:r>
              <a:rPr lang="ru-RU" sz="2000" b="1" dirty="0" smtClean="0"/>
              <a:t>На брег песчаный и пустой,</a:t>
            </a:r>
          </a:p>
          <a:p>
            <a:r>
              <a:rPr lang="ru-RU" sz="2000" b="1" dirty="0" smtClean="0"/>
              <a:t>И тридцать витязей прекрасных</a:t>
            </a:r>
          </a:p>
          <a:p>
            <a:r>
              <a:rPr lang="ru-RU" sz="2000" b="1" dirty="0" smtClean="0"/>
              <a:t>Чредой из вод выходят ясных,</a:t>
            </a:r>
          </a:p>
          <a:p>
            <a:r>
              <a:rPr lang="ru-RU" sz="2000" b="1" dirty="0" smtClean="0"/>
              <a:t>И с ними дядька их морской;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4745937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6744" t="1110" r="-34" b="-99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967730" y="4441863"/>
            <a:ext cx="388083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Там королевич мимоходом</a:t>
            </a:r>
          </a:p>
          <a:p>
            <a:r>
              <a:rPr lang="ru-RU" sz="2400" b="1" dirty="0" smtClean="0"/>
              <a:t>Пленяет грозного царя;</a:t>
            </a:r>
          </a:p>
          <a:p>
            <a:r>
              <a:rPr lang="ru-RU" sz="2400" b="1" dirty="0" smtClean="0"/>
              <a:t>Там в облаках перед народом</a:t>
            </a:r>
          </a:p>
          <a:p>
            <a:r>
              <a:rPr lang="ru-RU" sz="2400" b="1" dirty="0" smtClean="0"/>
              <a:t>Через леса, через моря</a:t>
            </a:r>
          </a:p>
          <a:p>
            <a:r>
              <a:rPr lang="ru-RU" sz="2400" b="1" dirty="0" smtClean="0"/>
              <a:t>Колдун несёт богатыря;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6227555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r="419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3740" y="298240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В темнице там царевна тужит,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А бурый волк ей верно служит;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6136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339662" y="2449012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Там ступа с Бабою Ягой</a:t>
            </a:r>
          </a:p>
          <a:p>
            <a:r>
              <a:rPr lang="ru-RU" sz="2400" b="1" dirty="0" smtClean="0"/>
              <a:t>Идёт, бредёт сама собой</a:t>
            </a:r>
            <a:r>
              <a:rPr lang="ru-RU" dirty="0" smtClean="0"/>
              <a:t>,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8898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68802" y="256435"/>
            <a:ext cx="49849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Там царь </a:t>
            </a:r>
            <a:r>
              <a:rPr lang="ru-RU" sz="2400" b="1" dirty="0" err="1" smtClean="0">
                <a:solidFill>
                  <a:schemeClr val="bg1"/>
                </a:solidFill>
              </a:rPr>
              <a:t>Кащей</a:t>
            </a:r>
            <a:r>
              <a:rPr lang="ru-RU" sz="2400" b="1" dirty="0" smtClean="0">
                <a:solidFill>
                  <a:schemeClr val="bg1"/>
                </a:solidFill>
              </a:rPr>
              <a:t> над златом чахнет;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4631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050055" y="282193"/>
            <a:ext cx="50856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Там русский дух… там Русью пахнет!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12369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54804" y="982176"/>
            <a:ext cx="462780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«У Лукоморья» – вступление к поэме «Руслан И Людмила». Вступление в поэме-сказке «Руслан и Людмила» было навеяно Пушкину сказками няни, которые она рассказывала поэту долгими зимними вечерами во время его ссылки в </a:t>
            </a:r>
            <a:r>
              <a:rPr lang="ru-RU" sz="2400" b="1" dirty="0" err="1" smtClean="0"/>
              <a:t>Михайловское.Пушкин</a:t>
            </a:r>
            <a:r>
              <a:rPr lang="ru-RU" sz="2400" b="1" dirty="0" smtClean="0"/>
              <a:t> начинает своё произведение описанием таинственного лукоморья – загадочной местности, где возможны любые чудеса. 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8652" y="1355664"/>
            <a:ext cx="5462826" cy="3783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3806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34355" y="787638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«Кот ученый» символизирует древнего автора-сказителя, который знает невероятное количество сказок и песен. 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1311" y="787879"/>
            <a:ext cx="2343822" cy="332971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72338" y="245273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/>
              <a:t>М</a:t>
            </a:r>
            <a:r>
              <a:rPr lang="ru-RU" sz="2400" b="1" dirty="0" smtClean="0"/>
              <a:t>огучие «тридцать витязей» во главе с Черномором, символизирующие военную силу русского народа. </a:t>
            </a:r>
            <a:endParaRPr lang="ru-RU" sz="24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0098" y="3653065"/>
            <a:ext cx="4800398" cy="2702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811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23007" y="983370"/>
            <a:ext cx="713918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Мы Пушкина читаем с детства.</a:t>
            </a:r>
          </a:p>
          <a:p>
            <a:r>
              <a:rPr lang="ru-RU" sz="2400" b="1" dirty="0" smtClean="0"/>
              <a:t>Он нам по детским сказкам всем знаком,</a:t>
            </a:r>
          </a:p>
          <a:p>
            <a:r>
              <a:rPr lang="ru-RU" sz="2400" b="1" dirty="0" smtClean="0"/>
              <a:t>Его стихи идут от сердца к сердцу,</a:t>
            </a:r>
          </a:p>
          <a:p>
            <a:r>
              <a:rPr lang="ru-RU" sz="2400" b="1" dirty="0" smtClean="0"/>
              <a:t>Будь ты ребенком или стариком.</a:t>
            </a:r>
          </a:p>
          <a:p>
            <a:r>
              <a:rPr lang="ru-RU" sz="2400" b="1" dirty="0" smtClean="0"/>
              <a:t>Его природа щедро одарила</a:t>
            </a:r>
          </a:p>
          <a:p>
            <a:r>
              <a:rPr lang="ru-RU" sz="2400" b="1" dirty="0" smtClean="0"/>
              <a:t>Слагать четверостишия в тома,</a:t>
            </a:r>
          </a:p>
          <a:p>
            <a:r>
              <a:rPr lang="ru-RU" sz="2400" b="1" dirty="0" smtClean="0"/>
              <a:t>Читаем Пушкина всегда мы с вдохновеньем,</a:t>
            </a:r>
          </a:p>
          <a:p>
            <a:r>
              <a:rPr lang="ru-RU" sz="2400" b="1" dirty="0" smtClean="0"/>
              <a:t>От Пушкина всегда мы без ума. </a:t>
            </a:r>
          </a:p>
          <a:p>
            <a:r>
              <a:rPr lang="ru-RU" sz="2400" b="1" dirty="0" smtClean="0"/>
              <a:t>Стихи его и проза нас учили</a:t>
            </a:r>
          </a:p>
          <a:p>
            <a:r>
              <a:rPr lang="ru-RU" sz="2400" b="1" dirty="0" smtClean="0"/>
              <a:t>Природой любоваться без конца,</a:t>
            </a:r>
          </a:p>
          <a:p>
            <a:r>
              <a:rPr lang="ru-RU" sz="2400" b="1" dirty="0" smtClean="0"/>
              <a:t>Любить свободу, матушку – Россию,</a:t>
            </a:r>
          </a:p>
          <a:p>
            <a:r>
              <a:rPr lang="ru-RU" sz="2400" b="1" dirty="0" smtClean="0"/>
              <a:t>Уметь смеяться, плакать, чтить отца…</a:t>
            </a:r>
          </a:p>
          <a:p>
            <a:endParaRPr lang="ru-RU" sz="2400" b="1" dirty="0"/>
          </a:p>
          <a:p>
            <a:r>
              <a:rPr lang="ru-RU" sz="2400" b="1" dirty="0" smtClean="0"/>
              <a:t>                         </a:t>
            </a:r>
            <a:r>
              <a:rPr lang="ru-RU" sz="2400" b="1" dirty="0" err="1" smtClean="0"/>
              <a:t>А.Савченко</a:t>
            </a:r>
            <a:r>
              <a:rPr lang="ru-RU" sz="2400" b="1" smtClean="0"/>
              <a:t>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6665106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47233" y="980821"/>
            <a:ext cx="91740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дуб — ее мудрость</a:t>
            </a:r>
          </a:p>
          <a:p>
            <a:endParaRPr lang="ru-RU" sz="2400" b="1" dirty="0"/>
          </a:p>
          <a:p>
            <a:endParaRPr lang="ru-RU" sz="2400" b="1" dirty="0" smtClean="0"/>
          </a:p>
          <a:p>
            <a:endParaRPr lang="ru-RU" sz="2400" b="1" dirty="0"/>
          </a:p>
          <a:p>
            <a:endParaRPr lang="ru-RU" sz="2400" b="1" dirty="0" smtClean="0"/>
          </a:p>
          <a:p>
            <a:endParaRPr lang="ru-RU" sz="2400" b="1" dirty="0"/>
          </a:p>
          <a:p>
            <a:endParaRPr lang="ru-RU" sz="2400" b="1" dirty="0" smtClean="0"/>
          </a:p>
          <a:p>
            <a:endParaRPr lang="ru-RU" sz="2400" b="1" dirty="0"/>
          </a:p>
          <a:p>
            <a:endParaRPr lang="ru-RU" sz="2400" b="1" dirty="0" smtClean="0"/>
          </a:p>
          <a:p>
            <a:r>
              <a:rPr lang="ru-RU" sz="2400" b="1" dirty="0" smtClean="0"/>
              <a:t>                                                                  царевна — красоту и верность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1412" y="750291"/>
            <a:ext cx="2899625" cy="23229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6873" y="2292439"/>
            <a:ext cx="2523048" cy="4169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3956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15414" y="1096730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 Баба-Яга и </a:t>
            </a:r>
            <a:r>
              <a:rPr lang="ru-RU" sz="2400" b="1" dirty="0" err="1" smtClean="0"/>
              <a:t>Кащей</a:t>
            </a:r>
            <a:r>
              <a:rPr lang="ru-RU" sz="2400" b="1" dirty="0" smtClean="0"/>
              <a:t> Бессмертный  олицетворяют  зло и несправедливость.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2760" y="2300601"/>
            <a:ext cx="5416304" cy="3754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9842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38140" y="1109403"/>
            <a:ext cx="939299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Композиция отрывка напоминает структурой народную сказку. Четко выделяются основные части: </a:t>
            </a:r>
            <a:r>
              <a:rPr lang="ru-RU" sz="2400" b="1" dirty="0" smtClean="0">
                <a:solidFill>
                  <a:srgbClr val="FF0000"/>
                </a:solidFill>
              </a:rPr>
              <a:t>присказка</a:t>
            </a:r>
            <a:r>
              <a:rPr lang="ru-RU" sz="2400" b="1" dirty="0" smtClean="0"/>
              <a:t> с описанием лукоморья и ученого кота, </a:t>
            </a:r>
            <a:r>
              <a:rPr lang="ru-RU" sz="2400" b="1" dirty="0" smtClean="0">
                <a:solidFill>
                  <a:srgbClr val="FF0000"/>
                </a:solidFill>
              </a:rPr>
              <a:t>основная часть </a:t>
            </a:r>
            <a:r>
              <a:rPr lang="ru-RU" sz="2400" b="1" dirty="0" smtClean="0"/>
              <a:t>с перечислением сказочных героев и классическая сказочная </a:t>
            </a:r>
            <a:r>
              <a:rPr lang="ru-RU" sz="2400" b="1" dirty="0" smtClean="0">
                <a:solidFill>
                  <a:srgbClr val="FF0000"/>
                </a:solidFill>
              </a:rPr>
              <a:t>концовка </a:t>
            </a:r>
            <a:r>
              <a:rPr lang="ru-RU" sz="2400" b="1" dirty="0" smtClean="0"/>
              <a:t>«..и там я был, и мед пил..».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803820" y="4404575"/>
            <a:ext cx="6606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Композиция</a:t>
            </a:r>
            <a:r>
              <a:rPr lang="ru-RU" sz="2400" b="1" dirty="0" smtClean="0"/>
              <a:t> – построение произведения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0941503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32079" y="884126"/>
            <a:ext cx="970208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Стихотворение становится динамичным благодаря обилию глаголов: ходит, идет, заводит, говорит, бродит, сидит, стоит, прихлынут, выходят, пленяет, несет, тужит, служит…</a:t>
            </a:r>
          </a:p>
          <a:p>
            <a:pPr algn="just"/>
            <a:endParaRPr lang="ru-RU" sz="2400" b="1" dirty="0"/>
          </a:p>
          <a:p>
            <a:pPr algn="just"/>
            <a:r>
              <a:rPr lang="ru-RU" sz="2400" b="1" dirty="0" smtClean="0"/>
              <a:t>Глубокий смысл заложен Пушкиным в словах: «Там русский дух… там Русью пахнет!» Что же это за русский дух? Это природа, очарование каждого времени года в отдельности, и любовь к ней. Это быт, культура русских людей – необыкновенная, самобытная, дающая русскому человеку силы выстоять в любых бедах; это русские сказки и сказания, которые учат добру и порядочности, это христианская вера, призывающая к терпению, смирению и любви.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1335855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7415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6248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2319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4102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69217" y="571040"/>
            <a:ext cx="6096000" cy="59400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К нам приходят пушкинские сказки</a:t>
            </a:r>
          </a:p>
          <a:p>
            <a:r>
              <a:rPr lang="ru-RU" sz="2000" b="1" dirty="0" smtClean="0"/>
              <a:t>Яркие и добрые, как сны.</a:t>
            </a:r>
          </a:p>
          <a:p>
            <a:r>
              <a:rPr lang="ru-RU" sz="2000" b="1" dirty="0" smtClean="0"/>
              <a:t>Сыплются слова, слова-алмазы</a:t>
            </a:r>
          </a:p>
          <a:p>
            <a:r>
              <a:rPr lang="ru-RU" sz="2000" b="1" dirty="0" smtClean="0"/>
              <a:t>На вечерний бархат тишины.</a:t>
            </a:r>
          </a:p>
          <a:p>
            <a:r>
              <a:rPr lang="ru-RU" sz="2000" b="1" dirty="0" smtClean="0"/>
              <a:t> </a:t>
            </a:r>
          </a:p>
          <a:p>
            <a:r>
              <a:rPr lang="ru-RU" sz="2000" b="1" dirty="0" smtClean="0"/>
              <a:t>Шелестят волшебные страницы,</a:t>
            </a:r>
          </a:p>
          <a:p>
            <a:r>
              <a:rPr lang="ru-RU" sz="2000" b="1" dirty="0" smtClean="0"/>
              <a:t>Всё быстрей нам хочется узнать...</a:t>
            </a:r>
          </a:p>
          <a:p>
            <a:r>
              <a:rPr lang="ru-RU" sz="2000" b="1" dirty="0" smtClean="0"/>
              <a:t>Вздрагивают детские ресницы,</a:t>
            </a:r>
          </a:p>
          <a:p>
            <a:r>
              <a:rPr lang="ru-RU" sz="2000" b="1" dirty="0" smtClean="0"/>
              <a:t>Верят в чудо детские глаза.</a:t>
            </a:r>
          </a:p>
          <a:p>
            <a:r>
              <a:rPr lang="ru-RU" sz="2000" b="1" dirty="0" smtClean="0"/>
              <a:t> </a:t>
            </a:r>
          </a:p>
          <a:p>
            <a:r>
              <a:rPr lang="ru-RU" sz="2000" b="1" dirty="0" smtClean="0"/>
              <a:t>Даже если мы уже не дети,</a:t>
            </a:r>
          </a:p>
          <a:p>
            <a:r>
              <a:rPr lang="ru-RU" sz="2000" b="1" dirty="0" smtClean="0"/>
              <a:t>В 20, 30 лет и в 45</a:t>
            </a:r>
          </a:p>
          <a:p>
            <a:r>
              <a:rPr lang="ru-RU" sz="2000" b="1" dirty="0" smtClean="0"/>
              <a:t>Убегаем мы порою в детство, </a:t>
            </a:r>
          </a:p>
          <a:p>
            <a:r>
              <a:rPr lang="ru-RU" sz="2000" b="1" dirty="0" smtClean="0"/>
              <a:t>Убегаем к Пушкину опять.</a:t>
            </a:r>
          </a:p>
          <a:p>
            <a:r>
              <a:rPr lang="ru-RU" sz="2000" b="1" dirty="0" smtClean="0"/>
              <a:t> </a:t>
            </a:r>
          </a:p>
          <a:p>
            <a:r>
              <a:rPr lang="ru-RU" sz="2000" b="1" dirty="0" smtClean="0"/>
              <a:t>Убегаем в буйство ярких красок,</a:t>
            </a:r>
          </a:p>
          <a:p>
            <a:r>
              <a:rPr lang="ru-RU" sz="2000" b="1" dirty="0" smtClean="0"/>
              <a:t>В торжество добра над тёмным злом,</a:t>
            </a:r>
          </a:p>
          <a:p>
            <a:r>
              <a:rPr lang="ru-RU" sz="2000" b="1" dirty="0" smtClean="0"/>
              <a:t>Убегаем в пушкинские сказки,</a:t>
            </a:r>
          </a:p>
          <a:p>
            <a:r>
              <a:rPr lang="ru-RU" sz="2000" b="1" dirty="0" smtClean="0"/>
              <a:t>Чтоб добрей и лучше стать потом.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54826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33363" y="618186"/>
            <a:ext cx="5731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Словарная работа 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79764" y="1513668"/>
            <a:ext cx="82164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Лукоморье – изгиб морского берега. Лука - изгиб, кривизна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4840" y="2593816"/>
            <a:ext cx="4163164" cy="31223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2743" y="2603926"/>
            <a:ext cx="457200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16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73166" y="1338261"/>
            <a:ext cx="83213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Дол - долина, удлинённая впадина речного русла среди гор.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0473" y="2088542"/>
            <a:ext cx="5641424" cy="3869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031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18952" y="940158"/>
            <a:ext cx="7765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Чахнуть – утрачивать былую силу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3188" y="1725768"/>
            <a:ext cx="4958239" cy="4197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208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09104" y="991673"/>
            <a:ext cx="6928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Тужить – грустить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0522542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68484" y="336671"/>
            <a:ext cx="44088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У лукоморья дуб зелёный;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Златая цепь на дубе том: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И днём и ночью кот учёный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Всё ходит по цепи кругом;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Идёт направо — песнь заводит,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Налево — сказку говорит.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4481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6972127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389964" y="1029168"/>
            <a:ext cx="43623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Там чудеса: там леший бродит,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330563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105964" y="874621"/>
            <a:ext cx="34905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Русалка на ветвях сидит;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7931816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658</Words>
  <Application>Microsoft Office PowerPoint</Application>
  <PresentationFormat>Широкоэкранный</PresentationFormat>
  <Paragraphs>89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38</cp:revision>
  <dcterms:created xsi:type="dcterms:W3CDTF">2022-06-05T07:11:28Z</dcterms:created>
  <dcterms:modified xsi:type="dcterms:W3CDTF">2022-06-05T08:34:11Z</dcterms:modified>
</cp:coreProperties>
</file>