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86" r:id="rId4"/>
    <p:sldId id="258" r:id="rId5"/>
    <p:sldId id="259" r:id="rId6"/>
    <p:sldId id="285" r:id="rId7"/>
    <p:sldId id="260" r:id="rId8"/>
    <p:sldId id="284" r:id="rId9"/>
    <p:sldId id="261" r:id="rId10"/>
    <p:sldId id="283" r:id="rId11"/>
    <p:sldId id="262" r:id="rId12"/>
    <p:sldId id="282" r:id="rId13"/>
    <p:sldId id="263" r:id="rId14"/>
    <p:sldId id="281" r:id="rId15"/>
    <p:sldId id="264" r:id="rId16"/>
    <p:sldId id="280" r:id="rId17"/>
    <p:sldId id="265" r:id="rId18"/>
    <p:sldId id="279" r:id="rId19"/>
    <p:sldId id="266" r:id="rId20"/>
    <p:sldId id="278" r:id="rId21"/>
    <p:sldId id="267" r:id="rId22"/>
    <p:sldId id="277" r:id="rId23"/>
    <p:sldId id="268" r:id="rId24"/>
    <p:sldId id="276" r:id="rId25"/>
    <p:sldId id="269" r:id="rId26"/>
    <p:sldId id="275" r:id="rId27"/>
    <p:sldId id="270" r:id="rId28"/>
    <p:sldId id="274" r:id="rId29"/>
    <p:sldId id="271" r:id="rId30"/>
    <p:sldId id="272" r:id="rId31"/>
    <p:sldId id="27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6C403-646E-468E-9344-3767EB34652E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6914E-FB82-4854-9A2F-4883A50ED8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6697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76914E-FB82-4854-9A2F-4883A50ED8D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0128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sculpture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&#1095;&#1091;&#1076;&#1086;&#1087;&#1091;&#1090;&#1077;&#1096;&#1077;&#1089;&#1090;&#1074;&#1080;&#1103;.&#1088;&#1092;/images/MO/serpukhov/library-serpukhov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doctor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&#1095;&#1091;&#1076;&#1086;&#1087;&#1091;&#1090;&#1077;&#1096;&#1077;&#1089;&#1090;&#1074;&#1080;&#1103;.&#1088;&#1092;/images/MO/serpukhov/children's-polyclinic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&#1095;&#1091;&#1076;&#1086;&#1087;&#1091;&#1090;&#1077;&#1096;&#1077;&#1089;&#1090;&#1074;&#1080;&#1103;.&#1088;&#1092;/images/MO/serpukhov/pavlin-futbolist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&#1095;&#1091;&#1076;&#1086;&#1087;&#1091;&#1090;&#1077;&#1096;&#1077;&#1089;&#1090;&#1074;&#1080;&#1103;.&#1088;&#1092;/images/MO/serpukhov/stadium-labor.jpg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janitor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&#1095;&#1091;&#1076;&#1086;&#1087;&#1091;&#1090;&#1077;&#1096;&#1077;&#1089;&#1090;&#1074;&#1080;&#1103;.&#1088;&#1092;/images/MO/serpukhov/square-mishin's-passage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detective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&#1095;&#1091;&#1076;&#1086;&#1087;&#1091;&#1090;&#1077;&#1096;&#1077;&#1089;&#1090;&#1074;&#1080;&#1103;.&#1088;&#1092;/images/MO/serpukhov/street-voroshilova.jpg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cook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&#1095;&#1091;&#1076;&#1086;&#1087;&#1091;&#1090;&#1077;&#1096;&#1077;&#1089;&#1090;&#1074;&#1080;&#1103;.&#1088;&#1092;/images/MO/serpukhov/restaurant-mom'sapartment.jp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&#1095;&#1091;&#1076;&#1086;&#1087;&#1091;&#1090;&#1077;&#1096;&#1077;&#1089;&#1090;&#1074;&#1080;&#1103;.&#1088;&#1092;/images/MO/serpukhov/pavlin-teatral.jpg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&#1095;&#1091;&#1076;&#1086;&#1087;&#1091;&#1090;&#1077;&#1096;&#1077;&#1089;&#1090;&#1074;&#1080;&#1103;.&#1088;&#1092;/images/MO/serpukhov/serpukhov-theater.jpg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fireman.jpg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&#1095;&#1091;&#1076;&#1086;&#1087;&#1091;&#1090;&#1077;&#1096;&#1077;&#1089;&#1090;&#1074;&#1080;&#1103;.&#1088;&#1092;/images/MO/serpukhov/squad-FSP-serpukhov.jpg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painter.jpg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&#1095;&#1091;&#1076;&#1086;&#1087;&#1091;&#1090;&#1077;&#1096;&#1077;&#1089;&#1090;&#1074;&#1080;&#1103;.&#1088;&#1092;/images/MO/serpukhov/museum-historical.jpg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tourist.jpg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s://&#1095;&#1091;&#1076;&#1086;&#1087;&#1091;&#1090;&#1077;&#1096;&#1077;&#1089;&#1090;&#1074;&#1080;&#1103;.&#1088;&#1092;/images/MO/serpukhov/prinarsky-park.jpg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defender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&#1095;&#1091;&#1076;&#1086;&#1087;&#1091;&#1090;&#1077;&#1096;&#1077;&#1089;&#1090;&#1074;&#1080;&#1103;.&#1088;&#1092;/images/MO/serpukhov/graffiti-peacock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hyperlink" Target="https://&#1095;&#1091;&#1076;&#1086;&#1087;&#1091;&#1090;&#1077;&#1096;&#1077;&#1089;&#1090;&#1074;&#1080;&#1103;.&#1088;&#1092;/images/MO/serpukhov/view-on-graffiti.jpg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s://&#1095;&#1091;&#1076;&#1086;&#1087;&#1091;&#1090;&#1077;&#1096;&#1077;&#1089;&#1090;&#1074;&#1080;&#1103;.&#1088;&#1092;/images/MO/serpukhov/catherine-square.jpg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caretaker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&#1095;&#1091;&#1076;&#1086;&#1087;&#1091;&#1090;&#1077;&#1096;&#1077;&#1089;&#1090;&#1074;&#1080;&#1103;.&#1088;&#1092;/images/MO/serpukhov/railway-station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teacher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&#1095;&#1091;&#1076;&#1086;&#1087;&#1091;&#1090;&#1077;&#1096;&#1077;&#1089;&#1090;&#1074;&#1080;&#1103;.&#1088;&#1092;/images/MO/serpukhov/serpukhov-school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&#1095;&#1091;&#1076;&#1086;&#1087;&#1091;&#1090;&#1077;&#1096;&#1077;&#1089;&#1090;&#1074;&#1080;&#1103;.&#1088;&#1092;/images/MO/serpukhov/peacock-reader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630616" cy="3267794"/>
          </a:xfrm>
        </p:spPr>
        <p:txBody>
          <a:bodyPr>
            <a:normAutofit/>
          </a:bodyPr>
          <a:lstStyle/>
          <a:p>
            <a:r>
              <a:rPr lang="ru-RU" b="1" dirty="0"/>
              <a:t>Серпухов — город павлинов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Герб Серпухова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Серпухов, скульптура павлина в сквере ул. Ворошилова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04864"/>
            <a:ext cx="7057231" cy="424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4048" y="5589240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>
                <a:solidFill>
                  <a:srgbClr val="002060"/>
                </a:solidFill>
              </a:rPr>
              <a:t>Выполнила учитель </a:t>
            </a:r>
            <a:r>
              <a:rPr lang="ru-RU" dirty="0" smtClean="0">
                <a:solidFill>
                  <a:srgbClr val="002060"/>
                </a:solidFill>
              </a:rPr>
              <a:t>изобразительного искусства Шух Елена Анатольевна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. Центральная детско-юношеская библиотека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824" y="40466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Серпухов Центральная детско-юношеская библиотека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840531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Четвёртый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павлин-доктор,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улица Ворошилова, дом 132 у детской поликлиники.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Серпухов. Павлин-доктор - улица Ворошилова, дом 132 у детской поликлиники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268760"/>
            <a:ext cx="5737820" cy="4303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, улица Ворошилова, дом 132 Детская поликлиника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43808" y="620688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Серпухов. Детская поликлиника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39486" y="769875"/>
            <a:ext cx="82089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Пятый павлин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футбольный судья.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Стадион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Труд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вход с проезда Мишина.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Серпухов. Павлин — футбольный судья, у стадиона Труд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. Стадион «Труд»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419872" y="4046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54868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Серпухов Стадион «Труд»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 flipV="1">
            <a:off x="1521375" y="1134036"/>
            <a:ext cx="6002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95536" y="694751"/>
            <a:ext cx="87484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Шестой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павлин-дворник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 сквере на пересечении проезда Мишина и улицы Советской. На фасаде жилого здания граффити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Спорт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это жизнь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Серпухов. Павлин-дворник в сквере у проезда Мишина, фасад дома граффити Спорт - это жизнь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. Сквер у проезда Мишина, фасад дома граффити Спорт - это жизнь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11760" y="620688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Серпухов</a:t>
            </a:r>
            <a:br>
              <a:rPr lang="ru-RU" b="1" dirty="0"/>
            </a:br>
            <a:r>
              <a:rPr lang="ru-RU" b="1" dirty="0"/>
              <a:t>Сквер у проезда Мишина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76673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Седьмой — павлин-сыщик</a:t>
            </a:r>
            <a:r>
              <a:rPr lang="ru-RU" dirty="0"/>
              <a:t> между домами 58 и 56 по улице Ворошилова</a:t>
            </a:r>
          </a:p>
        </p:txBody>
      </p:sp>
      <p:pic>
        <p:nvPicPr>
          <p:cNvPr id="3" name="Рисунок 2" descr="Серпухов. Павлин-сыщик, улица Ворошилова, дом 56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, улица Ворошилова, дом 56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771800" y="476672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Серпухов улица Ворошилова, дом 56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712753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Восьмой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павлин-повар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 парке им. Олега Степанова у ресторана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Мамина квартира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, улица Луначарского, 74.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Серпухов. Павлин-повар у ресторана «Мамина квартира», улица Луначарского, 74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27584" y="554468"/>
            <a:ext cx="734481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Павлин изображается на гербе Серпухова с XVIII века. В 1691 году Михаил Колупаев привёз в дар Высоцкому монастырю пару павлинов. В обители для птиц создали благоприятные условия: просторные вольеры, за ними ухаживали, кормили. В монастыре появились детёныши павлинов.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Прежде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птенцов называли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па́вча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, павлиний цыплёнок.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При создании </a:t>
            </a:r>
            <a:r>
              <a:rPr lang="ru-RU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Граффити павлина на торцовой стороне дома 151 по улице Ворошилова. Авторы работы художники Илья Демченко и Сергей </a:t>
            </a:r>
            <a:r>
              <a:rPr lang="ru-RU" dirty="0" err="1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Салин</a:t>
            </a:r>
            <a:r>
              <a:rPr lang="ru-RU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Картина создавалась в течение гербов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уездных городов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Герольдмейстерская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контора разработала опросные листы. Помощник герольдмейстера Франц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Санти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в отчёте о городе Серпухов обратил внимание, что в монастыре родятся павлины. Эта отличительная черта города выбирается для создания символа Серпухова.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 1781 году герб города с изображением павлина утвердила императрица Екатерина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II.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. Ресторан «Мамина квартира», улица Луначарского, 74 у парка Олега Степанова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91680" y="404664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Серпухов</a:t>
            </a:r>
            <a:br>
              <a:rPr lang="ru-RU" b="1" dirty="0"/>
            </a:br>
            <a:r>
              <a:rPr lang="ru-RU" b="1" dirty="0"/>
              <a:t>Ресторан «Мамина квартира»</a:t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478727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Девятый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павлин-театрал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 входа в Серпуховский музыкально-драматический театр, улица Чехова, 58/27.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Серпуховский музыкально-драматический театр. Павлин-театрал 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ский музыкально-драматический театр 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83768" y="404664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Серпуховский музыкально-драматический театр</a:t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66080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Десятый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павлин-пожарный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 здания 29 Отряда Федеральной Противопожарной Службы по Московской области, 2-я Московская улица, дом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9.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Серпухов.Павлин-пожарный у здания ФСП, 2-я Московская улица, дом 9. 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. Здание 29 Отряда Федеральной Противопожарной Службы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51720" y="476672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Серпухов. Здание 29 Отряда Федеральной Противопожарной Службы</a:t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640745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Одиннадцатый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павлин-художник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рядом с Историко-художественным музеем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бывшая усадьба Мараевых, улица Чехова, 87.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Расстояние от павлина-пожарного 1,05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км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Серпухов. Павлин-художник у Историко-художественного музея, улица Чехова, 87 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ский историко-художественный музей, улица Чехова, 87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771800" y="404664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Серпуховский историко-художественный музей</a:t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55337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Двенадцатый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павлин-турист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 центрального входа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Принарского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парка.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От усадьбы Мараевых расстояние 1,28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км.</a:t>
            </a:r>
            <a:endParaRPr kumimoji="0" lang="ru-RU" sz="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От парка перейти реку Нара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 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расстояние 1,54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км. Тринадцатый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павлин-защитник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перед входом в Екатерининский сквер со стороны Клубного переулка.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Серпухов. Павлин-турист у Центрального входа в Принарский парк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772816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. Центральный вход в Принарский парк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11760" y="332656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Центральный вход в </a:t>
            </a:r>
            <a:r>
              <a:rPr lang="ru-RU" b="1" dirty="0" err="1"/>
              <a:t>Принарский</a:t>
            </a:r>
            <a:r>
              <a:rPr lang="ru-RU" b="1" dirty="0"/>
              <a:t> парк</a:t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. Павлин-защитник перед вход в Екатерининский сквер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772816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62479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Тринадцатый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павлин-защитник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перед входом в Екатерининский сквер со стороны Клубного переулка.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068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Вид на граффити «Павлин» со стороны Звёздной площади</a:t>
            </a:r>
            <a:br>
              <a:rPr lang="ru-RU" sz="2800" b="1" dirty="0"/>
            </a:br>
            <a:endParaRPr lang="ru-RU" sz="2800" dirty="0"/>
          </a:p>
        </p:txBody>
      </p:sp>
      <p:pic>
        <p:nvPicPr>
          <p:cNvPr id="5" name="Содержимое 4" descr="Серпухов. Граффити павлина на торцовой стороне дома 151 по улице Ворошилова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Серпухов. Вид на граффити Павлин со стороны Звёздной площади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27562" y="3516048"/>
            <a:ext cx="4059238" cy="304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1520" y="623731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Рисунок павлина на фоне храма Илии Пророка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58268DF-8E39-4F93-8A36-08339AF03663}"/>
              </a:ext>
            </a:extLst>
          </p:cNvPr>
          <p:cNvSpPr txBox="1"/>
          <p:nvPr/>
        </p:nvSpPr>
        <p:spPr>
          <a:xfrm>
            <a:off x="5076056" y="1268760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Граффити павлина</a:t>
            </a:r>
            <a:r>
              <a:rPr lang="ru-RU" dirty="0"/>
              <a:t> на торцовой стороне дома 151 по улице Ворошилова. Авторы работы художники Илья Демченко и Сергей </a:t>
            </a:r>
            <a:r>
              <a:rPr lang="ru-RU" dirty="0" err="1"/>
              <a:t>Салин</a:t>
            </a:r>
            <a:r>
              <a:rPr lang="ru-RU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ерпухов. Екатерининский сквер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43608" y="620688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Екатерининский сквер в Серпухове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475656" y="1863696"/>
            <a:ext cx="65527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За один день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квест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пройти не удалось: уличные скульптуры, благоустроенные парки города притягивали к себе и уводили с намеченного маршрута. Двух ног не хватило для одного дня. Расстояние пешей прогулки от первого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павлинчика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до последнего тринадцатого 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10 км.</a:t>
            </a:r>
            <a:endParaRPr kumimoji="0" lang="ru-RU" sz="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 Серпухове поддерживается традиция по выращиванию павлинов,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но не в Высоцком мужском монастыре, а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во Введенском Владычном женском.</a:t>
            </a:r>
            <a:endParaRPr kumimoji="0" lang="ru-RU" sz="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 городе понравились культурные объекты, места для отдыха, а также доброжелательные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серпуховчане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Знакомство с </a:t>
            </a:r>
            <a:r>
              <a:rPr kumimoji="0" lang="ru-RU" sz="1400" b="0" i="0" u="none" strike="noStrike" cap="none" normalizeH="0" baseline="0" dirty="0" err="1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Серпуховым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продолжу.</a:t>
            </a:r>
            <a:endParaRPr kumimoji="0" lang="ru-RU" sz="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Вот и завершилось ещё одно чудесное путешествие!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1380278"/>
            <a:ext cx="88924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1D5D75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Как найти 13 маленьких павлинов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Цель поездки в Серпухов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 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пройти </a:t>
            </a:r>
            <a:r>
              <a:rPr kumimoji="0" lang="ru-RU" sz="2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квест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: найти 13 маленьких скульптур павлинов.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Маршрут готовился заранее. Задание выполнить можно в течение дня, если идти по плану.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Квест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в городе создали, чтобы гости, кроме нахождения павлинов, знакомились с достопримечательностями Серпухова.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332657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Первый павлин — дежурный стрелочного поста </a:t>
            </a:r>
            <a:r>
              <a:rPr lang="ru-RU" dirty="0"/>
              <a:t>у железнодорожной станции Серпухов, Привокзальная площадь, 1.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Серпухов. Павлин — дежурный стрелочного поста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98884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. Здание железнодорожного вокзала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824" y="62068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Серпухов здание вокзала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7504" y="928632"/>
            <a:ext cx="903649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Второй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павлин-учитель,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 школы №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9, улица Советская, 83.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Серпухов. Павлин-учитель у школы № 9, Советская улица, 83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772816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рпухов. Средняя общеобразовательная школа № 9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332656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Серпухов. Средняя общеобразовательная школа № 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51520" y="768814"/>
            <a:ext cx="88924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Третий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павлин-читатель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 центральной детско-юношеской библиотеки, улица Горького, 5Б.</a:t>
            </a:r>
            <a:endParaRPr kumimoji="0" lang="ru-RU" sz="1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Серпухов. Павлин-читатель, у Центральной детско-юношеской библиотеки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122</TotalTime>
  <Words>240</Words>
  <Application>Microsoft Office PowerPoint</Application>
  <PresentationFormat>Экран (4:3)</PresentationFormat>
  <Paragraphs>41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Бумажная</vt:lpstr>
      <vt:lpstr>Серпухов — город павлинов Герб Серпухова </vt:lpstr>
      <vt:lpstr>Слайд 2</vt:lpstr>
      <vt:lpstr>Вид на граффити «Павлин» со стороны Звёздной площади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Серпухов — город павлинов Герб Серпухова </dc:title>
  <dc:creator>Elena</dc:creator>
  <cp:lastModifiedBy>Elena</cp:lastModifiedBy>
  <cp:revision>15</cp:revision>
  <dcterms:created xsi:type="dcterms:W3CDTF">2022-09-10T18:13:49Z</dcterms:created>
  <dcterms:modified xsi:type="dcterms:W3CDTF">2023-01-03T10:49:06Z</dcterms:modified>
</cp:coreProperties>
</file>