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1" r:id="rId11"/>
    <p:sldId id="266" r:id="rId12"/>
    <p:sldId id="267" r:id="rId13"/>
    <p:sldId id="268" r:id="rId14"/>
    <p:sldId id="269" r:id="rId15"/>
    <p:sldId id="270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95176B-E099-4BFF-A584-645D11EC302A}" v="704" dt="2023-01-03T10:44:28.1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6A95176B-E099-4BFF-A584-645D11EC302A}"/>
    <pc:docChg chg="modSld">
      <pc:chgData name="" userId="" providerId="" clId="Web-{6A95176B-E099-4BFF-A584-645D11EC302A}" dt="2023-01-03T09:20:55.767" v="2" actId="20577"/>
      <pc:docMkLst>
        <pc:docMk/>
      </pc:docMkLst>
      <pc:sldChg chg="modSp">
        <pc:chgData name="" userId="" providerId="" clId="Web-{6A95176B-E099-4BFF-A584-645D11EC302A}" dt="2023-01-03T09:20:55.767" v="2" actId="20577"/>
        <pc:sldMkLst>
          <pc:docMk/>
          <pc:sldMk cId="1351651579" sldId="256"/>
        </pc:sldMkLst>
        <pc:spChg chg="mod">
          <ac:chgData name="" userId="" providerId="" clId="Web-{6A95176B-E099-4BFF-A584-645D11EC302A}" dt="2023-01-03T09:20:55.767" v="2" actId="20577"/>
          <ac:spMkLst>
            <pc:docMk/>
            <pc:sldMk cId="1351651579" sldId="256"/>
            <ac:spMk id="2" creationId="{00000000-0000-0000-0000-000000000000}"/>
          </ac:spMkLst>
        </pc:spChg>
      </pc:sldChg>
    </pc:docChg>
  </pc:docChgLst>
  <pc:docChgLst>
    <pc:chgData name="Прокудина Екатерина" userId="3cb17b4a330053fe" providerId="Windows Live" clId="Web-{6A95176B-E099-4BFF-A584-645D11EC302A}"/>
    <pc:docChg chg="addSld delSld modSld">
      <pc:chgData name="Прокудина Екатерина" userId="3cb17b4a330053fe" providerId="Windows Live" clId="Web-{6A95176B-E099-4BFF-A584-645D11EC302A}" dt="2023-01-03T10:44:28.180" v="750" actId="20577"/>
      <pc:docMkLst>
        <pc:docMk/>
      </pc:docMkLst>
      <pc:sldChg chg="addSp delSp modSp mod setBg addAnim delAnim setClrOvrMap">
        <pc:chgData name="Прокудина Екатерина" userId="3cb17b4a330053fe" providerId="Windows Live" clId="Web-{6A95176B-E099-4BFF-A584-645D11EC302A}" dt="2023-01-03T10:44:28.180" v="750" actId="20577"/>
        <pc:sldMkLst>
          <pc:docMk/>
          <pc:sldMk cId="1351651579" sldId="256"/>
        </pc:sldMkLst>
        <pc:spChg chg="mod">
          <ac:chgData name="Прокудина Екатерина" userId="3cb17b4a330053fe" providerId="Windows Live" clId="Web-{6A95176B-E099-4BFF-A584-645D11EC302A}" dt="2023-01-03T09:23:19.209" v="35"/>
          <ac:spMkLst>
            <pc:docMk/>
            <pc:sldMk cId="1351651579" sldId="256"/>
            <ac:spMk id="2" creationId="{00000000-0000-0000-0000-000000000000}"/>
          </ac:spMkLst>
        </pc:spChg>
        <pc:spChg chg="mod">
          <ac:chgData name="Прокудина Екатерина" userId="3cb17b4a330053fe" providerId="Windows Live" clId="Web-{6A95176B-E099-4BFF-A584-645D11EC302A}" dt="2023-01-03T10:44:28.180" v="750" actId="20577"/>
          <ac:spMkLst>
            <pc:docMk/>
            <pc:sldMk cId="1351651579" sldId="256"/>
            <ac:spMk id="3" creationId="{00000000-0000-0000-0000-000000000000}"/>
          </ac:spMkLst>
        </pc:spChg>
        <pc:spChg chg="add del">
          <ac:chgData name="Прокудина Екатерина" userId="3cb17b4a330053fe" providerId="Windows Live" clId="Web-{6A95176B-E099-4BFF-A584-645D11EC302A}" dt="2023-01-03T09:23:19.084" v="34"/>
          <ac:spMkLst>
            <pc:docMk/>
            <pc:sldMk cId="1351651579" sldId="256"/>
            <ac:spMk id="9" creationId="{71B2258F-86CA-4D4D-8270-BC05FCDEBFB3}"/>
          </ac:spMkLst>
        </pc:spChg>
        <pc:spChg chg="add">
          <ac:chgData name="Прокудина Екатерина" userId="3cb17b4a330053fe" providerId="Windows Live" clId="Web-{6A95176B-E099-4BFF-A584-645D11EC302A}" dt="2023-01-03T09:23:19.209" v="35"/>
          <ac:spMkLst>
            <pc:docMk/>
            <pc:sldMk cId="1351651579" sldId="256"/>
            <ac:spMk id="11" creationId="{9F6380B4-6A1C-481E-8408-B4E6C75B9B81}"/>
          </ac:spMkLst>
        </pc:spChg>
        <pc:spChg chg="add">
          <ac:chgData name="Прокудина Екатерина" userId="3cb17b4a330053fe" providerId="Windows Live" clId="Web-{6A95176B-E099-4BFF-A584-645D11EC302A}" dt="2023-01-03T09:23:19.209" v="35"/>
          <ac:spMkLst>
            <pc:docMk/>
            <pc:sldMk cId="1351651579" sldId="256"/>
            <ac:spMk id="12" creationId="{657F69E0-C4B0-4BEC-A689-4F8D877F05D4}"/>
          </ac:spMkLst>
        </pc:spChg>
        <pc:picChg chg="add mod ord">
          <ac:chgData name="Прокудина Екатерина" userId="3cb17b4a330053fe" providerId="Windows Live" clId="Web-{6A95176B-E099-4BFF-A584-645D11EC302A}" dt="2023-01-03T09:23:19.209" v="35"/>
          <ac:picMkLst>
            <pc:docMk/>
            <pc:sldMk cId="1351651579" sldId="256"/>
            <ac:picMk id="4" creationId="{00F29776-867A-C8BB-D791-872F1DE1CC2C}"/>
          </ac:picMkLst>
        </pc:picChg>
      </pc:sldChg>
      <pc:sldChg chg="addSp delSp modSp new mod setBg">
        <pc:chgData name="Прокудина Екатерина" userId="3cb17b4a330053fe" providerId="Windows Live" clId="Web-{6A95176B-E099-4BFF-A584-645D11EC302A}" dt="2023-01-03T09:42:33.524" v="155" actId="20577"/>
        <pc:sldMkLst>
          <pc:docMk/>
          <pc:sldMk cId="2778177405" sldId="257"/>
        </pc:sldMkLst>
        <pc:spChg chg="del">
          <ac:chgData name="Прокудина Екатерина" userId="3cb17b4a330053fe" providerId="Windows Live" clId="Web-{6A95176B-E099-4BFF-A584-645D11EC302A}" dt="2023-01-03T09:34:45.307" v="113"/>
          <ac:spMkLst>
            <pc:docMk/>
            <pc:sldMk cId="2778177405" sldId="257"/>
            <ac:spMk id="2" creationId="{B1E895B0-E4E2-2B95-8535-515E15B59673}"/>
          </ac:spMkLst>
        </pc:spChg>
        <pc:spChg chg="mod ord">
          <ac:chgData name="Прокудина Екатерина" userId="3cb17b4a330053fe" providerId="Windows Live" clId="Web-{6A95176B-E099-4BFF-A584-645D11EC302A}" dt="2023-01-03T09:42:33.524" v="155" actId="20577"/>
          <ac:spMkLst>
            <pc:docMk/>
            <pc:sldMk cId="2778177405" sldId="257"/>
            <ac:spMk id="3" creationId="{792FA012-423E-EAF5-C107-FDFB21424193}"/>
          </ac:spMkLst>
        </pc:spChg>
        <pc:spChg chg="add del">
          <ac:chgData name="Прокудина Екатерина" userId="3cb17b4a330053fe" providerId="Windows Live" clId="Web-{6A95176B-E099-4BFF-A584-645D11EC302A}" dt="2023-01-03T09:35:13.136" v="115"/>
          <ac:spMkLst>
            <pc:docMk/>
            <pc:sldMk cId="2778177405" sldId="257"/>
            <ac:spMk id="9" creationId="{5E39A796-BE83-48B1-B33F-35C4A32AAB57}"/>
          </ac:spMkLst>
        </pc:spChg>
        <pc:spChg chg="add del">
          <ac:chgData name="Прокудина Екатерина" userId="3cb17b4a330053fe" providerId="Windows Live" clId="Web-{6A95176B-E099-4BFF-A584-645D11EC302A}" dt="2023-01-03T09:35:13.136" v="115"/>
          <ac:spMkLst>
            <pc:docMk/>
            <pc:sldMk cId="2778177405" sldId="257"/>
            <ac:spMk id="11" creationId="{72F84B47-E267-4194-8194-831DB7B5547F}"/>
          </ac:spMkLst>
        </pc:spChg>
        <pc:spChg chg="add del">
          <ac:chgData name="Прокудина Екатерина" userId="3cb17b4a330053fe" providerId="Windows Live" clId="Web-{6A95176B-E099-4BFF-A584-645D11EC302A}" dt="2023-01-03T09:35:21.902" v="117"/>
          <ac:spMkLst>
            <pc:docMk/>
            <pc:sldMk cId="2778177405" sldId="257"/>
            <ac:spMk id="13" creationId="{04812C46-200A-4DEB-A05E-3ED6C68C2387}"/>
          </ac:spMkLst>
        </pc:spChg>
        <pc:spChg chg="add del">
          <ac:chgData name="Прокудина Екатерина" userId="3cb17b4a330053fe" providerId="Windows Live" clId="Web-{6A95176B-E099-4BFF-A584-645D11EC302A}" dt="2023-01-03T09:37:55.016" v="126"/>
          <ac:spMkLst>
            <pc:docMk/>
            <pc:sldMk cId="2778177405" sldId="257"/>
            <ac:spMk id="15" creationId="{2B1D4F77-A17C-43D7-B7FA-545148E4E93D}"/>
          </ac:spMkLst>
        </pc:spChg>
        <pc:spChg chg="add del">
          <ac:chgData name="Прокудина Екатерина" userId="3cb17b4a330053fe" providerId="Windows Live" clId="Web-{6A95176B-E099-4BFF-A584-645D11EC302A}" dt="2023-01-03T09:37:55.016" v="126"/>
          <ac:spMkLst>
            <pc:docMk/>
            <pc:sldMk cId="2778177405" sldId="257"/>
            <ac:spMk id="17" creationId="{04812C46-200A-4DEB-A05E-3ED6C68C2387}"/>
          </ac:spMkLst>
        </pc:spChg>
        <pc:spChg chg="add del">
          <ac:chgData name="Прокудина Екатерина" userId="3cb17b4a330053fe" providerId="Windows Live" clId="Web-{6A95176B-E099-4BFF-A584-645D11EC302A}" dt="2023-01-03T09:37:55.016" v="126"/>
          <ac:spMkLst>
            <pc:docMk/>
            <pc:sldMk cId="2778177405" sldId="257"/>
            <ac:spMk id="18" creationId="{16BF4F81-CE79-4A24-860D-9959FF7162FB}"/>
          </ac:spMkLst>
        </pc:spChg>
        <pc:spChg chg="add del">
          <ac:chgData name="Прокудина Екатерина" userId="3cb17b4a330053fe" providerId="Windows Live" clId="Web-{6A95176B-E099-4BFF-A584-645D11EC302A}" dt="2023-01-03T09:41:50.148" v="151"/>
          <ac:spMkLst>
            <pc:docMk/>
            <pc:sldMk cId="2778177405" sldId="257"/>
            <ac:spMk id="23" creationId="{3AFE8227-C443-417B-BA91-520EB1EF4559}"/>
          </ac:spMkLst>
        </pc:spChg>
        <pc:spChg chg="add del">
          <ac:chgData name="Прокудина Екатерина" userId="3cb17b4a330053fe" providerId="Windows Live" clId="Web-{6A95176B-E099-4BFF-A584-645D11EC302A}" dt="2023-01-03T09:41:50.148" v="151"/>
          <ac:spMkLst>
            <pc:docMk/>
            <pc:sldMk cId="2778177405" sldId="257"/>
            <ac:spMk id="25" creationId="{907741FC-B544-4A6E-B831-6789D042333D}"/>
          </ac:spMkLst>
        </pc:spChg>
        <pc:spChg chg="add del">
          <ac:chgData name="Прокудина Екатерина" userId="3cb17b4a330053fe" providerId="Windows Live" clId="Web-{6A95176B-E099-4BFF-A584-645D11EC302A}" dt="2023-01-03T09:41:50.148" v="151"/>
          <ac:spMkLst>
            <pc:docMk/>
            <pc:sldMk cId="2778177405" sldId="257"/>
            <ac:spMk id="27" creationId="{3F0BE7ED-7814-4273-B18A-F26CC0380380}"/>
          </ac:spMkLst>
        </pc:spChg>
        <pc:spChg chg="add del">
          <ac:chgData name="Прокудина Екатерина" userId="3cb17b4a330053fe" providerId="Windows Live" clId="Web-{6A95176B-E099-4BFF-A584-645D11EC302A}" dt="2023-01-03T09:41:50.148" v="150"/>
          <ac:spMkLst>
            <pc:docMk/>
            <pc:sldMk cId="2778177405" sldId="257"/>
            <ac:spMk id="32" creationId="{3AFE8227-C443-417B-BA91-520EB1EF4559}"/>
          </ac:spMkLst>
        </pc:spChg>
        <pc:spChg chg="add del">
          <ac:chgData name="Прокудина Екатерина" userId="3cb17b4a330053fe" providerId="Windows Live" clId="Web-{6A95176B-E099-4BFF-A584-645D11EC302A}" dt="2023-01-03T09:41:50.148" v="150"/>
          <ac:spMkLst>
            <pc:docMk/>
            <pc:sldMk cId="2778177405" sldId="257"/>
            <ac:spMk id="34" creationId="{907741FC-B544-4A6E-B831-6789D042333D}"/>
          </ac:spMkLst>
        </pc:spChg>
        <pc:spChg chg="add del">
          <ac:chgData name="Прокудина Екатерина" userId="3cb17b4a330053fe" providerId="Windows Live" clId="Web-{6A95176B-E099-4BFF-A584-645D11EC302A}" dt="2023-01-03T09:41:50.148" v="150"/>
          <ac:spMkLst>
            <pc:docMk/>
            <pc:sldMk cId="2778177405" sldId="257"/>
            <ac:spMk id="36" creationId="{3F0BE7ED-7814-4273-B18A-F26CC0380380}"/>
          </ac:spMkLst>
        </pc:spChg>
        <pc:spChg chg="add">
          <ac:chgData name="Прокудина Екатерина" userId="3cb17b4a330053fe" providerId="Windows Live" clId="Web-{6A95176B-E099-4BFF-A584-645D11EC302A}" dt="2023-01-03T09:41:50.148" v="151"/>
          <ac:spMkLst>
            <pc:docMk/>
            <pc:sldMk cId="2778177405" sldId="257"/>
            <ac:spMk id="38" creationId="{04812C46-200A-4DEB-A05E-3ED6C68C2387}"/>
          </ac:spMkLst>
        </pc:spChg>
        <pc:picChg chg="add del mod">
          <ac:chgData name="Прокудина Екатерина" userId="3cb17b4a330053fe" providerId="Windows Live" clId="Web-{6A95176B-E099-4BFF-A584-645D11EC302A}" dt="2023-01-03T09:37:38.171" v="125"/>
          <ac:picMkLst>
            <pc:docMk/>
            <pc:sldMk cId="2778177405" sldId="257"/>
            <ac:picMk id="4" creationId="{60673FAF-4790-0CA3-AA21-A7F03D9CA9AD}"/>
          </ac:picMkLst>
        </pc:picChg>
        <pc:picChg chg="add mod">
          <ac:chgData name="Прокудина Екатерина" userId="3cb17b4a330053fe" providerId="Windows Live" clId="Web-{6A95176B-E099-4BFF-A584-645D11EC302A}" dt="2023-01-03T09:41:50.148" v="151"/>
          <ac:picMkLst>
            <pc:docMk/>
            <pc:sldMk cId="2778177405" sldId="257"/>
            <ac:picMk id="5" creationId="{63E579F6-1082-19F8-4B6E-2EDADD9EC934}"/>
          </ac:picMkLst>
        </pc:picChg>
      </pc:sldChg>
      <pc:sldChg chg="addSp delSp modSp new mod setBg">
        <pc:chgData name="Прокудина Екатерина" userId="3cb17b4a330053fe" providerId="Windows Live" clId="Web-{6A95176B-E099-4BFF-A584-645D11EC302A}" dt="2023-01-03T09:49:00.316" v="193"/>
        <pc:sldMkLst>
          <pc:docMk/>
          <pc:sldMk cId="3189712380" sldId="258"/>
        </pc:sldMkLst>
        <pc:spChg chg="mod">
          <ac:chgData name="Прокудина Екатерина" userId="3cb17b4a330053fe" providerId="Windows Live" clId="Web-{6A95176B-E099-4BFF-A584-645D11EC302A}" dt="2023-01-03T09:49:00.316" v="193"/>
          <ac:spMkLst>
            <pc:docMk/>
            <pc:sldMk cId="3189712380" sldId="258"/>
            <ac:spMk id="2" creationId="{CF78CE16-5B85-0383-5008-86ECAAE08490}"/>
          </ac:spMkLst>
        </pc:spChg>
        <pc:spChg chg="mod ord">
          <ac:chgData name="Прокудина Екатерина" userId="3cb17b4a330053fe" providerId="Windows Live" clId="Web-{6A95176B-E099-4BFF-A584-645D11EC302A}" dt="2023-01-03T09:49:00.316" v="193"/>
          <ac:spMkLst>
            <pc:docMk/>
            <pc:sldMk cId="3189712380" sldId="258"/>
            <ac:spMk id="3" creationId="{D4296357-0CF6-209C-6AAF-71F61096796F}"/>
          </ac:spMkLst>
        </pc:spChg>
        <pc:spChg chg="add del">
          <ac:chgData name="Прокудина Екатерина" userId="3cb17b4a330053fe" providerId="Windows Live" clId="Web-{6A95176B-E099-4BFF-A584-645D11EC302A}" dt="2023-01-03T09:47:57.111" v="188"/>
          <ac:spMkLst>
            <pc:docMk/>
            <pc:sldMk cId="3189712380" sldId="258"/>
            <ac:spMk id="9" creationId="{7FF47CB7-972F-479F-A36D-9E72D26EC8DA}"/>
          </ac:spMkLst>
        </pc:spChg>
        <pc:spChg chg="add del">
          <ac:chgData name="Прокудина Екатерина" userId="3cb17b4a330053fe" providerId="Windows Live" clId="Web-{6A95176B-E099-4BFF-A584-645D11EC302A}" dt="2023-01-03T09:47:57.111" v="188"/>
          <ac:spMkLst>
            <pc:docMk/>
            <pc:sldMk cId="3189712380" sldId="258"/>
            <ac:spMk id="11" creationId="{0D153B68-5844-490D-8E67-F616D6D721CA}"/>
          </ac:spMkLst>
        </pc:spChg>
        <pc:spChg chg="add del">
          <ac:chgData name="Прокудина Екатерина" userId="3cb17b4a330053fe" providerId="Windows Live" clId="Web-{6A95176B-E099-4BFF-A584-645D11EC302A}" dt="2023-01-03T09:47:57.111" v="188"/>
          <ac:spMkLst>
            <pc:docMk/>
            <pc:sldMk cId="3189712380" sldId="258"/>
            <ac:spMk id="13" creationId="{9A0D773F-7A7D-4DBB-9DEA-86BB8B8F4BC8}"/>
          </ac:spMkLst>
        </pc:spChg>
        <pc:spChg chg="add del">
          <ac:chgData name="Прокудина Екатерина" userId="3cb17b4a330053fe" providerId="Windows Live" clId="Web-{6A95176B-E099-4BFF-A584-645D11EC302A}" dt="2023-01-03T09:47:57.111" v="187"/>
          <ac:spMkLst>
            <pc:docMk/>
            <pc:sldMk cId="3189712380" sldId="258"/>
            <ac:spMk id="18" creationId="{D1942232-83D0-49E2-AF9B-1F97E3C1EF8E}"/>
          </ac:spMkLst>
        </pc:spChg>
        <pc:spChg chg="add del">
          <ac:chgData name="Прокудина Екатерина" userId="3cb17b4a330053fe" providerId="Windows Live" clId="Web-{6A95176B-E099-4BFF-A584-645D11EC302A}" dt="2023-01-03T09:47:57.111" v="187"/>
          <ac:spMkLst>
            <pc:docMk/>
            <pc:sldMk cId="3189712380" sldId="258"/>
            <ac:spMk id="20" creationId="{E9E70D72-6E23-4015-A4A6-85C120C19167}"/>
          </ac:spMkLst>
        </pc:spChg>
        <pc:spChg chg="add del">
          <ac:chgData name="Прокудина Екатерина" userId="3cb17b4a330053fe" providerId="Windows Live" clId="Web-{6A95176B-E099-4BFF-A584-645D11EC302A}" dt="2023-01-03T09:49:00.316" v="193"/>
          <ac:spMkLst>
            <pc:docMk/>
            <pc:sldMk cId="3189712380" sldId="258"/>
            <ac:spMk id="34" creationId="{04812C46-200A-4DEB-A05E-3ED6C68C2387}"/>
          </ac:spMkLst>
        </pc:spChg>
        <pc:spChg chg="add del">
          <ac:chgData name="Прокудина Екатерина" userId="3cb17b4a330053fe" providerId="Windows Live" clId="Web-{6A95176B-E099-4BFF-A584-645D11EC302A}" dt="2023-01-03T09:49:00.316" v="193"/>
          <ac:spMkLst>
            <pc:docMk/>
            <pc:sldMk cId="3189712380" sldId="258"/>
            <ac:spMk id="35" creationId="{D1EA859B-E555-4109-94F3-6700E046E008}"/>
          </ac:spMkLst>
        </pc:spChg>
        <pc:spChg chg="add">
          <ac:chgData name="Прокудина Екатерина" userId="3cb17b4a330053fe" providerId="Windows Live" clId="Web-{6A95176B-E099-4BFF-A584-645D11EC302A}" dt="2023-01-03T09:49:00.316" v="193"/>
          <ac:spMkLst>
            <pc:docMk/>
            <pc:sldMk cId="3189712380" sldId="258"/>
            <ac:spMk id="40" creationId="{E45CA849-654C-4173-AD99-B3A2528275F5}"/>
          </ac:spMkLst>
        </pc:spChg>
        <pc:spChg chg="add">
          <ac:chgData name="Прокудина Екатерина" userId="3cb17b4a330053fe" providerId="Windows Live" clId="Web-{6A95176B-E099-4BFF-A584-645D11EC302A}" dt="2023-01-03T09:49:00.316" v="193"/>
          <ac:spMkLst>
            <pc:docMk/>
            <pc:sldMk cId="3189712380" sldId="258"/>
            <ac:spMk id="42" creationId="{3E23A947-2D45-4208-AE2B-64948C87A3EB}"/>
          </ac:spMkLst>
        </pc:spChg>
        <pc:spChg chg="add">
          <ac:chgData name="Прокудина Екатерина" userId="3cb17b4a330053fe" providerId="Windows Live" clId="Web-{6A95176B-E099-4BFF-A584-645D11EC302A}" dt="2023-01-03T09:49:00.316" v="193"/>
          <ac:spMkLst>
            <pc:docMk/>
            <pc:sldMk cId="3189712380" sldId="258"/>
            <ac:spMk id="44" creationId="{E5BBB0F9-6A59-4D02-A9C7-A2D6516684CE}"/>
          </ac:spMkLst>
        </pc:spChg>
        <pc:grpChg chg="add del">
          <ac:chgData name="Прокудина Екатерина" userId="3cb17b4a330053fe" providerId="Windows Live" clId="Web-{6A95176B-E099-4BFF-A584-645D11EC302A}" dt="2023-01-03T09:47:57.111" v="187"/>
          <ac:grpSpMkLst>
            <pc:docMk/>
            <pc:sldMk cId="3189712380" sldId="258"/>
            <ac:grpSpMk id="22" creationId="{C28A977F-B603-4D81-B0FC-C8DE048A7931}"/>
          </ac:grpSpMkLst>
        </pc:grpChg>
        <pc:grpChg chg="add del">
          <ac:chgData name="Прокудина Екатерина" userId="3cb17b4a330053fe" providerId="Windows Live" clId="Web-{6A95176B-E099-4BFF-A584-645D11EC302A}" dt="2023-01-03T09:47:57.111" v="187"/>
          <ac:grpSpMkLst>
            <pc:docMk/>
            <pc:sldMk cId="3189712380" sldId="258"/>
            <ac:grpSpMk id="28" creationId="{C78D9229-E61D-4FEE-8321-2F8B64A8CADF}"/>
          </ac:grpSpMkLst>
        </pc:grpChg>
        <pc:picChg chg="add del mod ord">
          <ac:chgData name="Прокудина Екатерина" userId="3cb17b4a330053fe" providerId="Windows Live" clId="Web-{6A95176B-E099-4BFF-A584-645D11EC302A}" dt="2023-01-03T09:48:20.800" v="190"/>
          <ac:picMkLst>
            <pc:docMk/>
            <pc:sldMk cId="3189712380" sldId="258"/>
            <ac:picMk id="4" creationId="{28CDA4E9-74C5-C645-19BA-A47A66FB005C}"/>
          </ac:picMkLst>
        </pc:picChg>
        <pc:picChg chg="add mod">
          <ac:chgData name="Прокудина Екатерина" userId="3cb17b4a330053fe" providerId="Windows Live" clId="Web-{6A95176B-E099-4BFF-A584-645D11EC302A}" dt="2023-01-03T09:49:00.316" v="193"/>
          <ac:picMkLst>
            <pc:docMk/>
            <pc:sldMk cId="3189712380" sldId="258"/>
            <ac:picMk id="5" creationId="{1EFA0BF2-4F99-2676-AB0C-3FA769387E5F}"/>
          </ac:picMkLst>
        </pc:picChg>
      </pc:sldChg>
      <pc:sldChg chg="addSp delSp modSp new mod setBg">
        <pc:chgData name="Прокудина Екатерина" userId="3cb17b4a330053fe" providerId="Windows Live" clId="Web-{6A95176B-E099-4BFF-A584-645D11EC302A}" dt="2023-01-03T09:56:15.704" v="218" actId="20577"/>
        <pc:sldMkLst>
          <pc:docMk/>
          <pc:sldMk cId="1903678671" sldId="259"/>
        </pc:sldMkLst>
        <pc:spChg chg="del">
          <ac:chgData name="Прокудина Екатерина" userId="3cb17b4a330053fe" providerId="Windows Live" clId="Web-{6A95176B-E099-4BFF-A584-645D11EC302A}" dt="2023-01-03T09:49:32.849" v="195"/>
          <ac:spMkLst>
            <pc:docMk/>
            <pc:sldMk cId="1903678671" sldId="259"/>
            <ac:spMk id="2" creationId="{70BBF354-7D1E-3BA7-5167-2DB357DE6B75}"/>
          </ac:spMkLst>
        </pc:spChg>
        <pc:spChg chg="mod ord">
          <ac:chgData name="Прокудина Екатерина" userId="3cb17b4a330053fe" providerId="Windows Live" clId="Web-{6A95176B-E099-4BFF-A584-645D11EC302A}" dt="2023-01-03T09:56:15.704" v="218" actId="20577"/>
          <ac:spMkLst>
            <pc:docMk/>
            <pc:sldMk cId="1903678671" sldId="259"/>
            <ac:spMk id="3" creationId="{6B564933-C74D-A594-4F6E-D6C6EA45E6AC}"/>
          </ac:spMkLst>
        </pc:spChg>
        <pc:spChg chg="add del">
          <ac:chgData name="Прокудина Екатерина" userId="3cb17b4a330053fe" providerId="Windows Live" clId="Web-{6A95176B-E099-4BFF-A584-645D11EC302A}" dt="2023-01-03T09:51:27.664" v="199"/>
          <ac:spMkLst>
            <pc:docMk/>
            <pc:sldMk cId="1903678671" sldId="259"/>
            <ac:spMk id="9" creationId="{7B831B6F-405A-4B47-B9BB-5CA88F285844}"/>
          </ac:spMkLst>
        </pc:spChg>
        <pc:spChg chg="add del">
          <ac:chgData name="Прокудина Екатерина" userId="3cb17b4a330053fe" providerId="Windows Live" clId="Web-{6A95176B-E099-4BFF-A584-645D11EC302A}" dt="2023-01-03T09:51:27.664" v="199"/>
          <ac:spMkLst>
            <pc:docMk/>
            <pc:sldMk cId="1903678671" sldId="259"/>
            <ac:spMk id="11" creationId="{953EE71A-6488-4203-A7C4-77102FD0DCCA}"/>
          </ac:spMkLst>
        </pc:spChg>
        <pc:spChg chg="add del">
          <ac:chgData name="Прокудина Екатерина" userId="3cb17b4a330053fe" providerId="Windows Live" clId="Web-{6A95176B-E099-4BFF-A584-645D11EC302A}" dt="2023-01-03T09:53:21.887" v="209"/>
          <ac:spMkLst>
            <pc:docMk/>
            <pc:sldMk cId="1903678671" sldId="259"/>
            <ac:spMk id="13" creationId="{04812C46-200A-4DEB-A05E-3ED6C68C2387}"/>
          </ac:spMkLst>
        </pc:spChg>
        <pc:spChg chg="add del">
          <ac:chgData name="Прокудина Екатерина" userId="3cb17b4a330053fe" providerId="Windows Live" clId="Web-{6A95176B-E099-4BFF-A584-645D11EC302A}" dt="2023-01-03T09:53:21.887" v="209"/>
          <ac:spMkLst>
            <pc:docMk/>
            <pc:sldMk cId="1903678671" sldId="259"/>
            <ac:spMk id="14" creationId="{D1EA859B-E555-4109-94F3-6700E046E008}"/>
          </ac:spMkLst>
        </pc:spChg>
        <pc:spChg chg="add del">
          <ac:chgData name="Прокудина Екатерина" userId="3cb17b4a330053fe" providerId="Windows Live" clId="Web-{6A95176B-E099-4BFF-A584-645D11EC302A}" dt="2023-01-03T09:53:21.887" v="208"/>
          <ac:spMkLst>
            <pc:docMk/>
            <pc:sldMk cId="1903678671" sldId="259"/>
            <ac:spMk id="16" creationId="{2596F992-698C-48C0-9D89-70DA4CE927EF}"/>
          </ac:spMkLst>
        </pc:spChg>
        <pc:spChg chg="add del">
          <ac:chgData name="Прокудина Екатерина" userId="3cb17b4a330053fe" providerId="Windows Live" clId="Web-{6A95176B-E099-4BFF-A584-645D11EC302A}" dt="2023-01-03T09:53:21.887" v="208"/>
          <ac:spMkLst>
            <pc:docMk/>
            <pc:sldMk cId="1903678671" sldId="259"/>
            <ac:spMk id="17" creationId="{A344AAA5-41F4-4862-97EF-688D31DC7567}"/>
          </ac:spMkLst>
        </pc:spChg>
        <pc:spChg chg="add del">
          <ac:chgData name="Прокудина Екатерина" userId="3cb17b4a330053fe" providerId="Windows Live" clId="Web-{6A95176B-E099-4BFF-A584-645D11EC302A}" dt="2023-01-03T09:53:21.887" v="208"/>
          <ac:spMkLst>
            <pc:docMk/>
            <pc:sldMk cId="1903678671" sldId="259"/>
            <ac:spMk id="18" creationId="{69E1A62C-2AAF-4B3E-8CDB-65E237080997}"/>
          </ac:spMkLst>
        </pc:spChg>
        <pc:spChg chg="add del">
          <ac:chgData name="Прокудина Екатерина" userId="3cb17b4a330053fe" providerId="Windows Live" clId="Web-{6A95176B-E099-4BFF-A584-645D11EC302A}" dt="2023-01-03T09:52:53.792" v="204"/>
          <ac:spMkLst>
            <pc:docMk/>
            <pc:sldMk cId="1903678671" sldId="259"/>
            <ac:spMk id="19" creationId="{3AFE8227-C443-417B-BA91-520EB1EF4559}"/>
          </ac:spMkLst>
        </pc:spChg>
        <pc:spChg chg="add del">
          <ac:chgData name="Прокудина Екатерина" userId="3cb17b4a330053fe" providerId="Windows Live" clId="Web-{6A95176B-E099-4BFF-A584-645D11EC302A}" dt="2023-01-03T09:54:18.060" v="210"/>
          <ac:spMkLst>
            <pc:docMk/>
            <pc:sldMk cId="1903678671" sldId="259"/>
            <ac:spMk id="20" creationId="{3346177D-ADC4-4968-B747-5CFCD390B5B9}"/>
          </ac:spMkLst>
        </pc:spChg>
        <pc:spChg chg="add del">
          <ac:chgData name="Прокудина Екатерина" userId="3cb17b4a330053fe" providerId="Windows Live" clId="Web-{6A95176B-E099-4BFF-A584-645D11EC302A}" dt="2023-01-03T09:52:53.792" v="204"/>
          <ac:spMkLst>
            <pc:docMk/>
            <pc:sldMk cId="1903678671" sldId="259"/>
            <ac:spMk id="21" creationId="{907741FC-B544-4A6E-B831-6789D042333D}"/>
          </ac:spMkLst>
        </pc:spChg>
        <pc:spChg chg="add del">
          <ac:chgData name="Прокудина Екатерина" userId="3cb17b4a330053fe" providerId="Windows Live" clId="Web-{6A95176B-E099-4BFF-A584-645D11EC302A}" dt="2023-01-03T09:54:18.060" v="210"/>
          <ac:spMkLst>
            <pc:docMk/>
            <pc:sldMk cId="1903678671" sldId="259"/>
            <ac:spMk id="22" creationId="{0844A943-BF79-4FEA-ABB1-3BD54D236606}"/>
          </ac:spMkLst>
        </pc:spChg>
        <pc:spChg chg="add del">
          <ac:chgData name="Прокудина Екатерина" userId="3cb17b4a330053fe" providerId="Windows Live" clId="Web-{6A95176B-E099-4BFF-A584-645D11EC302A}" dt="2023-01-03T09:52:53.792" v="204"/>
          <ac:spMkLst>
            <pc:docMk/>
            <pc:sldMk cId="1903678671" sldId="259"/>
            <ac:spMk id="23" creationId="{3F0BE7ED-7814-4273-B18A-F26CC0380380}"/>
          </ac:spMkLst>
        </pc:spChg>
        <pc:spChg chg="add del">
          <ac:chgData name="Прокудина Екатерина" userId="3cb17b4a330053fe" providerId="Windows Live" clId="Web-{6A95176B-E099-4BFF-A584-645D11EC302A}" dt="2023-01-03T09:54:18.060" v="210"/>
          <ac:spMkLst>
            <pc:docMk/>
            <pc:sldMk cId="1903678671" sldId="259"/>
            <ac:spMk id="24" creationId="{6437CC72-F4A8-4DC3-AFAB-D22C482C8100}"/>
          </ac:spMkLst>
        </pc:spChg>
        <pc:spChg chg="add">
          <ac:chgData name="Прокудина Екатерина" userId="3cb17b4a330053fe" providerId="Windows Live" clId="Web-{6A95176B-E099-4BFF-A584-645D11EC302A}" dt="2023-01-03T09:54:18.060" v="210"/>
          <ac:spMkLst>
            <pc:docMk/>
            <pc:sldMk cId="1903678671" sldId="259"/>
            <ac:spMk id="29" creationId="{828D1E49-2A21-4A83-A0E0-FB1597B4B2ED}"/>
          </ac:spMkLst>
        </pc:spChg>
        <pc:spChg chg="add">
          <ac:chgData name="Прокудина Екатерина" userId="3cb17b4a330053fe" providerId="Windows Live" clId="Web-{6A95176B-E099-4BFF-A584-645D11EC302A}" dt="2023-01-03T09:54:18.060" v="210"/>
          <ac:spMkLst>
            <pc:docMk/>
            <pc:sldMk cId="1903678671" sldId="259"/>
            <ac:spMk id="54" creationId="{E972DE0D-2E53-4159-ABD3-C601524262C2}"/>
          </ac:spMkLst>
        </pc:spChg>
        <pc:grpChg chg="add">
          <ac:chgData name="Прокудина Екатерина" userId="3cb17b4a330053fe" providerId="Windows Live" clId="Web-{6A95176B-E099-4BFF-A584-645D11EC302A}" dt="2023-01-03T09:54:18.060" v="210"/>
          <ac:grpSpMkLst>
            <pc:docMk/>
            <pc:sldMk cId="1903678671" sldId="259"/>
            <ac:grpSpMk id="31" creationId="{088B852E-5494-418B-A833-75CF016A9E20}"/>
          </ac:grpSpMkLst>
        </pc:grpChg>
        <pc:picChg chg="add mod ord">
          <ac:chgData name="Прокудина Екатерина" userId="3cb17b4a330053fe" providerId="Windows Live" clId="Web-{6A95176B-E099-4BFF-A584-645D11EC302A}" dt="2023-01-03T09:55:52" v="216" actId="14100"/>
          <ac:picMkLst>
            <pc:docMk/>
            <pc:sldMk cId="1903678671" sldId="259"/>
            <ac:picMk id="4" creationId="{928129AA-FC1E-F68A-0341-3F2E047A03E4}"/>
          </ac:picMkLst>
        </pc:picChg>
      </pc:sldChg>
      <pc:sldChg chg="addSp delSp modSp new mod setBg">
        <pc:chgData name="Прокудина Екатерина" userId="3cb17b4a330053fe" providerId="Windows Live" clId="Web-{6A95176B-E099-4BFF-A584-645D11EC302A}" dt="2023-01-03T10:09:26.165" v="419" actId="1076"/>
        <pc:sldMkLst>
          <pc:docMk/>
          <pc:sldMk cId="4054177679" sldId="260"/>
        </pc:sldMkLst>
        <pc:spChg chg="del">
          <ac:chgData name="Прокудина Екатерина" userId="3cb17b4a330053fe" providerId="Windows Live" clId="Web-{6A95176B-E099-4BFF-A584-645D11EC302A}" dt="2023-01-03T10:03:31.061" v="392"/>
          <ac:spMkLst>
            <pc:docMk/>
            <pc:sldMk cId="4054177679" sldId="260"/>
            <ac:spMk id="2" creationId="{4679CB42-AB37-3868-B809-756E1D31CC78}"/>
          </ac:spMkLst>
        </pc:spChg>
        <pc:spChg chg="mod ord">
          <ac:chgData name="Прокудина Екатерина" userId="3cb17b4a330053fe" providerId="Windows Live" clId="Web-{6A95176B-E099-4BFF-A584-645D11EC302A}" dt="2023-01-03T10:09:26.165" v="419" actId="1076"/>
          <ac:spMkLst>
            <pc:docMk/>
            <pc:sldMk cId="4054177679" sldId="260"/>
            <ac:spMk id="3" creationId="{DD3798A4-667A-BE1A-6D28-215E963C5A93}"/>
          </ac:spMkLst>
        </pc:spChg>
        <pc:spChg chg="add del">
          <ac:chgData name="Прокудина Екатерина" userId="3cb17b4a330053fe" providerId="Windows Live" clId="Web-{6A95176B-E099-4BFF-A584-645D11EC302A}" dt="2023-01-03T10:05:50.377" v="395"/>
          <ac:spMkLst>
            <pc:docMk/>
            <pc:sldMk cId="4054177679" sldId="260"/>
            <ac:spMk id="9" creationId="{828D1E49-2A21-4A83-A0E0-FB1597B4B2ED}"/>
          </ac:spMkLst>
        </pc:spChg>
        <pc:spChg chg="add del">
          <ac:chgData name="Прокудина Екатерина" userId="3cb17b4a330053fe" providerId="Windows Live" clId="Web-{6A95176B-E099-4BFF-A584-645D11EC302A}" dt="2023-01-03T10:05:50.377" v="395"/>
          <ac:spMkLst>
            <pc:docMk/>
            <pc:sldMk cId="4054177679" sldId="260"/>
            <ac:spMk id="34" creationId="{E972DE0D-2E53-4159-ABD3-C601524262C2}"/>
          </ac:spMkLst>
        </pc:spChg>
        <pc:spChg chg="add del">
          <ac:chgData name="Прокудина Екатерина" userId="3cb17b4a330053fe" providerId="Windows Live" clId="Web-{6A95176B-E099-4BFF-A584-645D11EC302A}" dt="2023-01-03T10:09:02.555" v="415"/>
          <ac:spMkLst>
            <pc:docMk/>
            <pc:sldMk cId="4054177679" sldId="260"/>
            <ac:spMk id="36" creationId="{48CAE4AE-A9DF-45AF-9A9C-1712BC63418E}"/>
          </ac:spMkLst>
        </pc:spChg>
        <pc:spChg chg="add del">
          <ac:chgData name="Прокудина Екатерина" userId="3cb17b4a330053fe" providerId="Windows Live" clId="Web-{6A95176B-E099-4BFF-A584-645D11EC302A}" dt="2023-01-03T10:09:02.555" v="415"/>
          <ac:spMkLst>
            <pc:docMk/>
            <pc:sldMk cId="4054177679" sldId="260"/>
            <ac:spMk id="38" creationId="{E972DE0D-2E53-4159-ABD3-C601524262C2}"/>
          </ac:spMkLst>
        </pc:spChg>
        <pc:spChg chg="add del">
          <ac:chgData name="Прокудина Екатерина" userId="3cb17b4a330053fe" providerId="Windows Live" clId="Web-{6A95176B-E099-4BFF-A584-645D11EC302A}" dt="2023-01-03T10:09:02.539" v="414"/>
          <ac:spMkLst>
            <pc:docMk/>
            <pc:sldMk cId="4054177679" sldId="260"/>
            <ac:spMk id="43" creationId="{828D1E49-2A21-4A83-A0E0-FB1597B4B2ED}"/>
          </ac:spMkLst>
        </pc:spChg>
        <pc:spChg chg="add del">
          <ac:chgData name="Прокудина Екатерина" userId="3cb17b4a330053fe" providerId="Windows Live" clId="Web-{6A95176B-E099-4BFF-A584-645D11EC302A}" dt="2023-01-03T10:09:02.539" v="414"/>
          <ac:spMkLst>
            <pc:docMk/>
            <pc:sldMk cId="4054177679" sldId="260"/>
            <ac:spMk id="68" creationId="{E972DE0D-2E53-4159-ABD3-C601524262C2}"/>
          </ac:spMkLst>
        </pc:spChg>
        <pc:spChg chg="add">
          <ac:chgData name="Прокудина Екатерина" userId="3cb17b4a330053fe" providerId="Windows Live" clId="Web-{6A95176B-E099-4BFF-A584-645D11EC302A}" dt="2023-01-03T10:09:02.555" v="415"/>
          <ac:spMkLst>
            <pc:docMk/>
            <pc:sldMk cId="4054177679" sldId="260"/>
            <ac:spMk id="70" creationId="{48CAE4AE-A9DF-45AF-9A9C-1712BC63418E}"/>
          </ac:spMkLst>
        </pc:spChg>
        <pc:spChg chg="add">
          <ac:chgData name="Прокудина Екатерина" userId="3cb17b4a330053fe" providerId="Windows Live" clId="Web-{6A95176B-E099-4BFF-A584-645D11EC302A}" dt="2023-01-03T10:09:02.555" v="415"/>
          <ac:spMkLst>
            <pc:docMk/>
            <pc:sldMk cId="4054177679" sldId="260"/>
            <ac:spMk id="72" creationId="{E972DE0D-2E53-4159-ABD3-C601524262C2}"/>
          </ac:spMkLst>
        </pc:spChg>
        <pc:grpChg chg="add del">
          <ac:chgData name="Прокудина Екатерина" userId="3cb17b4a330053fe" providerId="Windows Live" clId="Web-{6A95176B-E099-4BFF-A584-645D11EC302A}" dt="2023-01-03T10:05:50.377" v="395"/>
          <ac:grpSpMkLst>
            <pc:docMk/>
            <pc:sldMk cId="4054177679" sldId="260"/>
            <ac:grpSpMk id="11" creationId="{088B852E-5494-418B-A833-75CF016A9E20}"/>
          </ac:grpSpMkLst>
        </pc:grpChg>
        <pc:grpChg chg="add del">
          <ac:chgData name="Прокудина Екатерина" userId="3cb17b4a330053fe" providerId="Windows Live" clId="Web-{6A95176B-E099-4BFF-A584-645D11EC302A}" dt="2023-01-03T10:09:02.555" v="415"/>
          <ac:grpSpMkLst>
            <pc:docMk/>
            <pc:sldMk cId="4054177679" sldId="260"/>
            <ac:grpSpMk id="37" creationId="{6C272060-BC98-4C91-A58F-4DFEC566CF7F}"/>
          </ac:grpSpMkLst>
        </pc:grpChg>
        <pc:grpChg chg="add del">
          <ac:chgData name="Прокудина Екатерина" userId="3cb17b4a330053fe" providerId="Windows Live" clId="Web-{6A95176B-E099-4BFF-A584-645D11EC302A}" dt="2023-01-03T10:09:02.539" v="414"/>
          <ac:grpSpMkLst>
            <pc:docMk/>
            <pc:sldMk cId="4054177679" sldId="260"/>
            <ac:grpSpMk id="45" creationId="{088B852E-5494-418B-A833-75CF016A9E20}"/>
          </ac:grpSpMkLst>
        </pc:grpChg>
        <pc:grpChg chg="add">
          <ac:chgData name="Прокудина Екатерина" userId="3cb17b4a330053fe" providerId="Windows Live" clId="Web-{6A95176B-E099-4BFF-A584-645D11EC302A}" dt="2023-01-03T10:09:02.555" v="415"/>
          <ac:grpSpMkLst>
            <pc:docMk/>
            <pc:sldMk cId="4054177679" sldId="260"/>
            <ac:grpSpMk id="71" creationId="{6C272060-BC98-4C91-A58F-4DFEC566CF7F}"/>
          </ac:grpSpMkLst>
        </pc:grpChg>
        <pc:picChg chg="add mod">
          <ac:chgData name="Прокудина Екатерина" userId="3cb17b4a330053fe" providerId="Windows Live" clId="Web-{6A95176B-E099-4BFF-A584-645D11EC302A}" dt="2023-01-03T10:09:02.555" v="415"/>
          <ac:picMkLst>
            <pc:docMk/>
            <pc:sldMk cId="4054177679" sldId="260"/>
            <ac:picMk id="4" creationId="{B6EC61E9-2775-6555-DF09-E08BD2368023}"/>
          </ac:picMkLst>
        </pc:picChg>
      </pc:sldChg>
      <pc:sldChg chg="addSp delSp modSp new mod setBg">
        <pc:chgData name="Прокудина Екатерина" userId="3cb17b4a330053fe" providerId="Windows Live" clId="Web-{6A95176B-E099-4BFF-A584-645D11EC302A}" dt="2023-01-03T10:10:53.230" v="425" actId="20577"/>
        <pc:sldMkLst>
          <pc:docMk/>
          <pc:sldMk cId="2998456281" sldId="261"/>
        </pc:sldMkLst>
        <pc:spChg chg="del">
          <ac:chgData name="Прокудина Екатерина" userId="3cb17b4a330053fe" providerId="Windows Live" clId="Web-{6A95176B-E099-4BFF-A584-645D11EC302A}" dt="2023-01-03T10:10:11.729" v="421"/>
          <ac:spMkLst>
            <pc:docMk/>
            <pc:sldMk cId="2998456281" sldId="261"/>
            <ac:spMk id="2" creationId="{C790B76F-82D6-F8D6-F754-C27AB319FDA4}"/>
          </ac:spMkLst>
        </pc:spChg>
        <pc:spChg chg="mod ord">
          <ac:chgData name="Прокудина Екатерина" userId="3cb17b4a330053fe" providerId="Windows Live" clId="Web-{6A95176B-E099-4BFF-A584-645D11EC302A}" dt="2023-01-03T10:10:53.230" v="425" actId="20577"/>
          <ac:spMkLst>
            <pc:docMk/>
            <pc:sldMk cId="2998456281" sldId="261"/>
            <ac:spMk id="3" creationId="{0F40E752-FA70-7F78-14B0-F952708C4C93}"/>
          </ac:spMkLst>
        </pc:spChg>
        <pc:spChg chg="add">
          <ac:chgData name="Прокудина Екатерина" userId="3cb17b4a330053fe" providerId="Windows Live" clId="Web-{6A95176B-E099-4BFF-A584-645D11EC302A}" dt="2023-01-03T10:10:28.120" v="423"/>
          <ac:spMkLst>
            <pc:docMk/>
            <pc:sldMk cId="2998456281" sldId="261"/>
            <ac:spMk id="9" creationId="{48CAE4AE-A9DF-45AF-9A9C-1712BC63418E}"/>
          </ac:spMkLst>
        </pc:spChg>
        <pc:spChg chg="add">
          <ac:chgData name="Прокудина Екатерина" userId="3cb17b4a330053fe" providerId="Windows Live" clId="Web-{6A95176B-E099-4BFF-A584-645D11EC302A}" dt="2023-01-03T10:10:28.120" v="423"/>
          <ac:spMkLst>
            <pc:docMk/>
            <pc:sldMk cId="2998456281" sldId="261"/>
            <ac:spMk id="34" creationId="{E972DE0D-2E53-4159-ABD3-C601524262C2}"/>
          </ac:spMkLst>
        </pc:spChg>
        <pc:grpChg chg="add">
          <ac:chgData name="Прокудина Екатерина" userId="3cb17b4a330053fe" providerId="Windows Live" clId="Web-{6A95176B-E099-4BFF-A584-645D11EC302A}" dt="2023-01-03T10:10:28.120" v="423"/>
          <ac:grpSpMkLst>
            <pc:docMk/>
            <pc:sldMk cId="2998456281" sldId="261"/>
            <ac:grpSpMk id="11" creationId="{6C272060-BC98-4C91-A58F-4DFEC566CF7F}"/>
          </ac:grpSpMkLst>
        </pc:grpChg>
        <pc:picChg chg="add mod">
          <ac:chgData name="Прокудина Екатерина" userId="3cb17b4a330053fe" providerId="Windows Live" clId="Web-{6A95176B-E099-4BFF-A584-645D11EC302A}" dt="2023-01-03T10:10:28.120" v="423"/>
          <ac:picMkLst>
            <pc:docMk/>
            <pc:sldMk cId="2998456281" sldId="261"/>
            <ac:picMk id="4" creationId="{68EE3A13-4124-C580-F0CE-46711C719620}"/>
          </ac:picMkLst>
        </pc:picChg>
      </pc:sldChg>
      <pc:sldChg chg="addSp delSp modSp new mod setBg">
        <pc:chgData name="Прокудина Екатерина" userId="3cb17b4a330053fe" providerId="Windows Live" clId="Web-{6A95176B-E099-4BFF-A584-645D11EC302A}" dt="2023-01-03T10:17:24.820" v="435" actId="20577"/>
        <pc:sldMkLst>
          <pc:docMk/>
          <pc:sldMk cId="1832200477" sldId="262"/>
        </pc:sldMkLst>
        <pc:spChg chg="del">
          <ac:chgData name="Прокудина Екатерина" userId="3cb17b4a330053fe" providerId="Windows Live" clId="Web-{6A95176B-E099-4BFF-A584-645D11EC302A}" dt="2023-01-03T10:11:06.605" v="426"/>
          <ac:spMkLst>
            <pc:docMk/>
            <pc:sldMk cId="1832200477" sldId="262"/>
            <ac:spMk id="2" creationId="{39CED129-B143-B1E8-47CE-B40570157C12}"/>
          </ac:spMkLst>
        </pc:spChg>
        <pc:spChg chg="mod ord">
          <ac:chgData name="Прокудина Екатерина" userId="3cb17b4a330053fe" providerId="Windows Live" clId="Web-{6A95176B-E099-4BFF-A584-645D11EC302A}" dt="2023-01-03T10:17:24.820" v="435" actId="20577"/>
          <ac:spMkLst>
            <pc:docMk/>
            <pc:sldMk cId="1832200477" sldId="262"/>
            <ac:spMk id="3" creationId="{FCFD5C1D-4723-740E-D908-D239CD87CF71}"/>
          </ac:spMkLst>
        </pc:spChg>
        <pc:spChg chg="add del">
          <ac:chgData name="Прокудина Екатерина" userId="3cb17b4a330053fe" providerId="Windows Live" clId="Web-{6A95176B-E099-4BFF-A584-645D11EC302A}" dt="2023-01-03T10:16:53.194" v="430"/>
          <ac:spMkLst>
            <pc:docMk/>
            <pc:sldMk cId="1832200477" sldId="262"/>
            <ac:spMk id="9" creationId="{828D1E49-2A21-4A83-A0E0-FB1597B4B2ED}"/>
          </ac:spMkLst>
        </pc:spChg>
        <pc:spChg chg="add del">
          <ac:chgData name="Прокудина Екатерина" userId="3cb17b4a330053fe" providerId="Windows Live" clId="Web-{6A95176B-E099-4BFF-A584-645D11EC302A}" dt="2023-01-03T10:16:53.194" v="430"/>
          <ac:spMkLst>
            <pc:docMk/>
            <pc:sldMk cId="1832200477" sldId="262"/>
            <ac:spMk id="34" creationId="{E972DE0D-2E53-4159-ABD3-C601524262C2}"/>
          </ac:spMkLst>
        </pc:spChg>
        <pc:spChg chg="add del">
          <ac:chgData name="Прокудина Екатерина" userId="3cb17b4a330053fe" providerId="Windows Live" clId="Web-{6A95176B-E099-4BFF-A584-645D11EC302A}" dt="2023-01-03T10:16:59.069" v="432"/>
          <ac:spMkLst>
            <pc:docMk/>
            <pc:sldMk cId="1832200477" sldId="262"/>
            <ac:spMk id="36" creationId="{48CAE4AE-A9DF-45AF-9A9C-1712BC63418E}"/>
          </ac:spMkLst>
        </pc:spChg>
        <pc:spChg chg="add del">
          <ac:chgData name="Прокудина Екатерина" userId="3cb17b4a330053fe" providerId="Windows Live" clId="Web-{6A95176B-E099-4BFF-A584-645D11EC302A}" dt="2023-01-03T10:16:59.069" v="432"/>
          <ac:spMkLst>
            <pc:docMk/>
            <pc:sldMk cId="1832200477" sldId="262"/>
            <ac:spMk id="38" creationId="{E972DE0D-2E53-4159-ABD3-C601524262C2}"/>
          </ac:spMkLst>
        </pc:spChg>
        <pc:spChg chg="add">
          <ac:chgData name="Прокудина Екатерина" userId="3cb17b4a330053fe" providerId="Windows Live" clId="Web-{6A95176B-E099-4BFF-A584-645D11EC302A}" dt="2023-01-03T10:16:59.084" v="433"/>
          <ac:spMkLst>
            <pc:docMk/>
            <pc:sldMk cId="1832200477" sldId="262"/>
            <ac:spMk id="40" creationId="{48CAE4AE-A9DF-45AF-9A9C-1712BC63418E}"/>
          </ac:spMkLst>
        </pc:spChg>
        <pc:spChg chg="add">
          <ac:chgData name="Прокудина Екатерина" userId="3cb17b4a330053fe" providerId="Windows Live" clId="Web-{6A95176B-E099-4BFF-A584-645D11EC302A}" dt="2023-01-03T10:16:59.084" v="433"/>
          <ac:spMkLst>
            <pc:docMk/>
            <pc:sldMk cId="1832200477" sldId="262"/>
            <ac:spMk id="42" creationId="{E972DE0D-2E53-4159-ABD3-C601524262C2}"/>
          </ac:spMkLst>
        </pc:spChg>
        <pc:grpChg chg="add del">
          <ac:chgData name="Прокудина Екатерина" userId="3cb17b4a330053fe" providerId="Windows Live" clId="Web-{6A95176B-E099-4BFF-A584-645D11EC302A}" dt="2023-01-03T10:16:53.194" v="430"/>
          <ac:grpSpMkLst>
            <pc:docMk/>
            <pc:sldMk cId="1832200477" sldId="262"/>
            <ac:grpSpMk id="11" creationId="{088B852E-5494-418B-A833-75CF016A9E20}"/>
          </ac:grpSpMkLst>
        </pc:grpChg>
        <pc:grpChg chg="add del">
          <ac:chgData name="Прокудина Екатерина" userId="3cb17b4a330053fe" providerId="Windows Live" clId="Web-{6A95176B-E099-4BFF-A584-645D11EC302A}" dt="2023-01-03T10:16:59.069" v="432"/>
          <ac:grpSpMkLst>
            <pc:docMk/>
            <pc:sldMk cId="1832200477" sldId="262"/>
            <ac:grpSpMk id="37" creationId="{6C272060-BC98-4C91-A58F-4DFEC566CF7F}"/>
          </ac:grpSpMkLst>
        </pc:grpChg>
        <pc:grpChg chg="add">
          <ac:chgData name="Прокудина Екатерина" userId="3cb17b4a330053fe" providerId="Windows Live" clId="Web-{6A95176B-E099-4BFF-A584-645D11EC302A}" dt="2023-01-03T10:16:59.084" v="433"/>
          <ac:grpSpMkLst>
            <pc:docMk/>
            <pc:sldMk cId="1832200477" sldId="262"/>
            <ac:grpSpMk id="41" creationId="{6C272060-BC98-4C91-A58F-4DFEC566CF7F}"/>
          </ac:grpSpMkLst>
        </pc:grpChg>
        <pc:picChg chg="add mod">
          <ac:chgData name="Прокудина Екатерина" userId="3cb17b4a330053fe" providerId="Windows Live" clId="Web-{6A95176B-E099-4BFF-A584-645D11EC302A}" dt="2023-01-03T10:16:59.084" v="433"/>
          <ac:picMkLst>
            <pc:docMk/>
            <pc:sldMk cId="1832200477" sldId="262"/>
            <ac:picMk id="4" creationId="{4F44F240-9279-D185-FBEC-9183F7FC4558}"/>
          </ac:picMkLst>
        </pc:picChg>
      </pc:sldChg>
      <pc:sldChg chg="addSp delSp modSp new mod setBg">
        <pc:chgData name="Прокудина Екатерина" userId="3cb17b4a330053fe" providerId="Windows Live" clId="Web-{6A95176B-E099-4BFF-A584-645D11EC302A}" dt="2023-01-03T10:22:16.625" v="476"/>
        <pc:sldMkLst>
          <pc:docMk/>
          <pc:sldMk cId="2559943595" sldId="263"/>
        </pc:sldMkLst>
        <pc:spChg chg="mod ord">
          <ac:chgData name="Прокудина Екатерина" userId="3cb17b4a330053fe" providerId="Windows Live" clId="Web-{6A95176B-E099-4BFF-A584-645D11EC302A}" dt="2023-01-03T10:22:16.625" v="476"/>
          <ac:spMkLst>
            <pc:docMk/>
            <pc:sldMk cId="2559943595" sldId="263"/>
            <ac:spMk id="2" creationId="{C1DF5534-2FAD-E762-C7D9-9964269E2367}"/>
          </ac:spMkLst>
        </pc:spChg>
        <pc:spChg chg="mod ord">
          <ac:chgData name="Прокудина Екатерина" userId="3cb17b4a330053fe" providerId="Windows Live" clId="Web-{6A95176B-E099-4BFF-A584-645D11EC302A}" dt="2023-01-03T10:22:16.625" v="476"/>
          <ac:spMkLst>
            <pc:docMk/>
            <pc:sldMk cId="2559943595" sldId="263"/>
            <ac:spMk id="3" creationId="{CC7818AF-FEDE-7E8F-5AB7-662A9186FB07}"/>
          </ac:spMkLst>
        </pc:spChg>
        <pc:spChg chg="add del">
          <ac:chgData name="Прокудина Екатерина" userId="3cb17b4a330053fe" providerId="Windows Live" clId="Web-{6A95176B-E099-4BFF-A584-645D11EC302A}" dt="2023-01-03T10:20:27.512" v="467"/>
          <ac:spMkLst>
            <pc:docMk/>
            <pc:sldMk cId="2559943595" sldId="263"/>
            <ac:spMk id="9" creationId="{828D1E49-2A21-4A83-A0E0-FB1597B4B2ED}"/>
          </ac:spMkLst>
        </pc:spChg>
        <pc:spChg chg="add del">
          <ac:chgData name="Прокудина Екатерина" userId="3cb17b4a330053fe" providerId="Windows Live" clId="Web-{6A95176B-E099-4BFF-A584-645D11EC302A}" dt="2023-01-03T10:20:27.512" v="467"/>
          <ac:spMkLst>
            <pc:docMk/>
            <pc:sldMk cId="2559943595" sldId="263"/>
            <ac:spMk id="34" creationId="{E972DE0D-2E53-4159-ABD3-C601524262C2}"/>
          </ac:spMkLst>
        </pc:spChg>
        <pc:spChg chg="add del">
          <ac:chgData name="Прокудина Екатерина" userId="3cb17b4a330053fe" providerId="Windows Live" clId="Web-{6A95176B-E099-4BFF-A584-645D11EC302A}" dt="2023-01-03T10:21:06.185" v="470"/>
          <ac:spMkLst>
            <pc:docMk/>
            <pc:sldMk cId="2559943595" sldId="263"/>
            <ac:spMk id="39" creationId="{48CAE4AE-A9DF-45AF-9A9C-1712BC63418E}"/>
          </ac:spMkLst>
        </pc:spChg>
        <pc:spChg chg="add del">
          <ac:chgData name="Прокудина Екатерина" userId="3cb17b4a330053fe" providerId="Windows Live" clId="Web-{6A95176B-E099-4BFF-A584-645D11EC302A}" dt="2023-01-03T10:21:06.185" v="470"/>
          <ac:spMkLst>
            <pc:docMk/>
            <pc:sldMk cId="2559943595" sldId="263"/>
            <ac:spMk id="64" creationId="{E972DE0D-2E53-4159-ABD3-C601524262C2}"/>
          </ac:spMkLst>
        </pc:spChg>
        <pc:spChg chg="add del">
          <ac:chgData name="Прокудина Екатерина" userId="3cb17b4a330053fe" providerId="Windows Live" clId="Web-{6A95176B-E099-4BFF-A584-645D11EC302A}" dt="2023-01-03T10:22:16.625" v="476"/>
          <ac:spMkLst>
            <pc:docMk/>
            <pc:sldMk cId="2559943595" sldId="263"/>
            <ac:spMk id="69" creationId="{828D1E49-2A21-4A83-A0E0-FB1597B4B2ED}"/>
          </ac:spMkLst>
        </pc:spChg>
        <pc:spChg chg="add del">
          <ac:chgData name="Прокудина Екатерина" userId="3cb17b4a330053fe" providerId="Windows Live" clId="Web-{6A95176B-E099-4BFF-A584-645D11EC302A}" dt="2023-01-03T10:22:16.625" v="476"/>
          <ac:spMkLst>
            <pc:docMk/>
            <pc:sldMk cId="2559943595" sldId="263"/>
            <ac:spMk id="94" creationId="{E972DE0D-2E53-4159-ABD3-C601524262C2}"/>
          </ac:spMkLst>
        </pc:spChg>
        <pc:spChg chg="add">
          <ac:chgData name="Прокудина Екатерина" userId="3cb17b4a330053fe" providerId="Windows Live" clId="Web-{6A95176B-E099-4BFF-A584-645D11EC302A}" dt="2023-01-03T10:22:16.625" v="476"/>
          <ac:spMkLst>
            <pc:docMk/>
            <pc:sldMk cId="2559943595" sldId="263"/>
            <ac:spMk id="99" creationId="{2B1D4F77-A17C-43D7-B7FA-545148E4E93D}"/>
          </ac:spMkLst>
        </pc:spChg>
        <pc:grpChg chg="add del">
          <ac:chgData name="Прокудина Екатерина" userId="3cb17b4a330053fe" providerId="Windows Live" clId="Web-{6A95176B-E099-4BFF-A584-645D11EC302A}" dt="2023-01-03T10:20:27.512" v="467"/>
          <ac:grpSpMkLst>
            <pc:docMk/>
            <pc:sldMk cId="2559943595" sldId="263"/>
            <ac:grpSpMk id="11" creationId="{088B852E-5494-418B-A833-75CF016A9E20}"/>
          </ac:grpSpMkLst>
        </pc:grpChg>
        <pc:grpChg chg="add del">
          <ac:chgData name="Прокудина Екатерина" userId="3cb17b4a330053fe" providerId="Windows Live" clId="Web-{6A95176B-E099-4BFF-A584-645D11EC302A}" dt="2023-01-03T10:21:06.185" v="470"/>
          <ac:grpSpMkLst>
            <pc:docMk/>
            <pc:sldMk cId="2559943595" sldId="263"/>
            <ac:grpSpMk id="41" creationId="{6C272060-BC98-4C91-A58F-4DFEC566CF7F}"/>
          </ac:grpSpMkLst>
        </pc:grpChg>
        <pc:grpChg chg="add del">
          <ac:chgData name="Прокудина Екатерина" userId="3cb17b4a330053fe" providerId="Windows Live" clId="Web-{6A95176B-E099-4BFF-A584-645D11EC302A}" dt="2023-01-03T10:22:16.625" v="476"/>
          <ac:grpSpMkLst>
            <pc:docMk/>
            <pc:sldMk cId="2559943595" sldId="263"/>
            <ac:grpSpMk id="71" creationId="{088B852E-5494-418B-A833-75CF016A9E20}"/>
          </ac:grpSpMkLst>
        </pc:grpChg>
        <pc:picChg chg="add mod">
          <ac:chgData name="Прокудина Екатерина" userId="3cb17b4a330053fe" providerId="Windows Live" clId="Web-{6A95176B-E099-4BFF-A584-645D11EC302A}" dt="2023-01-03T10:22:16.625" v="476"/>
          <ac:picMkLst>
            <pc:docMk/>
            <pc:sldMk cId="2559943595" sldId="263"/>
            <ac:picMk id="4" creationId="{ECDA25AD-6A03-A58F-BD2C-AEDEBC84AA2B}"/>
          </ac:picMkLst>
        </pc:picChg>
      </pc:sldChg>
      <pc:sldChg chg="modSp new">
        <pc:chgData name="Прокудина Екатерина" userId="3cb17b4a330053fe" providerId="Windows Live" clId="Web-{6A95176B-E099-4BFF-A584-645D11EC302A}" dt="2023-01-03T10:28:02.291" v="565" actId="20577"/>
        <pc:sldMkLst>
          <pc:docMk/>
          <pc:sldMk cId="4084922577" sldId="264"/>
        </pc:sldMkLst>
        <pc:spChg chg="mod">
          <ac:chgData name="Прокудина Екатерина" userId="3cb17b4a330053fe" providerId="Windows Live" clId="Web-{6A95176B-E099-4BFF-A584-645D11EC302A}" dt="2023-01-03T10:23:58.925" v="498" actId="20577"/>
          <ac:spMkLst>
            <pc:docMk/>
            <pc:sldMk cId="4084922577" sldId="264"/>
            <ac:spMk id="2" creationId="{FA782D2F-FCA9-7259-27DD-40AD091C59BA}"/>
          </ac:spMkLst>
        </pc:spChg>
        <pc:spChg chg="mod">
          <ac:chgData name="Прокудина Екатерина" userId="3cb17b4a330053fe" providerId="Windows Live" clId="Web-{6A95176B-E099-4BFF-A584-645D11EC302A}" dt="2023-01-03T10:28:02.291" v="565" actId="20577"/>
          <ac:spMkLst>
            <pc:docMk/>
            <pc:sldMk cId="4084922577" sldId="264"/>
            <ac:spMk id="3" creationId="{F6FD220F-99AC-6E8F-1CFB-F61C7F920A08}"/>
          </ac:spMkLst>
        </pc:spChg>
      </pc:sldChg>
      <pc:sldChg chg="addSp delSp modSp new del mod setBg">
        <pc:chgData name="Прокудина Екатерина" userId="3cb17b4a330053fe" providerId="Windows Live" clId="Web-{6A95176B-E099-4BFF-A584-645D11EC302A}" dt="2023-01-03T10:36:21.087" v="627"/>
        <pc:sldMkLst>
          <pc:docMk/>
          <pc:sldMk cId="3902853566" sldId="265"/>
        </pc:sldMkLst>
        <pc:spChg chg="del">
          <ac:chgData name="Прокудина Екатерина" userId="3cb17b4a330053fe" providerId="Windows Live" clId="Web-{6A95176B-E099-4BFF-A584-645D11EC302A}" dt="2023-01-03T10:31:59.923" v="572"/>
          <ac:spMkLst>
            <pc:docMk/>
            <pc:sldMk cId="3902853566" sldId="265"/>
            <ac:spMk id="2" creationId="{40297847-D41A-B8D2-177F-1AA55F6DC297}"/>
          </ac:spMkLst>
        </pc:spChg>
        <pc:spChg chg="del">
          <ac:chgData name="Прокудина Екатерина" userId="3cb17b4a330053fe" providerId="Windows Live" clId="Web-{6A95176B-E099-4BFF-A584-645D11EC302A}" dt="2023-01-03T10:28:05.542" v="566"/>
          <ac:spMkLst>
            <pc:docMk/>
            <pc:sldMk cId="3902853566" sldId="265"/>
            <ac:spMk id="3" creationId="{ACCB2260-3EBA-9180-D012-142D8513607E}"/>
          </ac:spMkLst>
        </pc:spChg>
        <pc:spChg chg="add">
          <ac:chgData name="Прокудина Екатерина" userId="3cb17b4a330053fe" providerId="Windows Live" clId="Web-{6A95176B-E099-4BFF-A584-645D11EC302A}" dt="2023-01-03T10:34:56.257" v="609"/>
          <ac:spMkLst>
            <pc:docMk/>
            <pc:sldMk cId="3902853566" sldId="265"/>
            <ac:spMk id="10" creationId="{42A4FC2C-047E-45A5-965D-8E1E3BF09BC6}"/>
          </ac:spMkLst>
        </pc:spChg>
        <pc:spChg chg="add del mod">
          <ac:chgData name="Прокудина Екатерина" userId="3cb17b4a330053fe" providerId="Windows Live" clId="Web-{6A95176B-E099-4BFF-A584-645D11EC302A}" dt="2023-01-03T10:34:12.396" v="602"/>
          <ac:spMkLst>
            <pc:docMk/>
            <pc:sldMk cId="3902853566" sldId="265"/>
            <ac:spMk id="11" creationId="{772F7661-5769-8CC4-2AF4-B80B0145CA71}"/>
          </ac:spMkLst>
        </pc:spChg>
        <pc:picChg chg="add del mod ord">
          <ac:chgData name="Прокудина Екатерина" userId="3cb17b4a330053fe" providerId="Windows Live" clId="Web-{6A95176B-E099-4BFF-A584-645D11EC302A}" dt="2023-01-03T10:33:23.082" v="595"/>
          <ac:picMkLst>
            <pc:docMk/>
            <pc:sldMk cId="3902853566" sldId="265"/>
            <ac:picMk id="4" creationId="{703A1AD1-9902-4E7D-DEDD-55A12E8DFB61}"/>
          </ac:picMkLst>
        </pc:picChg>
        <pc:picChg chg="add mod">
          <ac:chgData name="Прокудина Екатерина" userId="3cb17b4a330053fe" providerId="Windows Live" clId="Web-{6A95176B-E099-4BFF-A584-645D11EC302A}" dt="2023-01-03T10:35:26.726" v="614" actId="1076"/>
          <ac:picMkLst>
            <pc:docMk/>
            <pc:sldMk cId="3902853566" sldId="265"/>
            <ac:picMk id="5" creationId="{48E75775-0001-7013-4AB7-3EC1C384869F}"/>
          </ac:picMkLst>
        </pc:picChg>
        <pc:picChg chg="add del mod">
          <ac:chgData name="Прокудина Екатерина" userId="3cb17b4a330053fe" providerId="Windows Live" clId="Web-{6A95176B-E099-4BFF-A584-645D11EC302A}" dt="2023-01-03T10:33:34.020" v="597"/>
          <ac:picMkLst>
            <pc:docMk/>
            <pc:sldMk cId="3902853566" sldId="265"/>
            <ac:picMk id="6" creationId="{497698A8-8C78-A952-F04B-8F2EAAC44CF6}"/>
          </ac:picMkLst>
        </pc:picChg>
        <pc:picChg chg="add del mod">
          <ac:chgData name="Прокудина Екатерина" userId="3cb17b4a330053fe" providerId="Windows Live" clId="Web-{6A95176B-E099-4BFF-A584-645D11EC302A}" dt="2023-01-03T10:34:24.256" v="604"/>
          <ac:picMkLst>
            <pc:docMk/>
            <pc:sldMk cId="3902853566" sldId="265"/>
            <ac:picMk id="7" creationId="{2D95BDA0-572A-E96E-C273-332E5369F1F5}"/>
          </ac:picMkLst>
        </pc:picChg>
        <pc:picChg chg="add del mod">
          <ac:chgData name="Прокудина Екатерина" userId="3cb17b4a330053fe" providerId="Windows Live" clId="Web-{6A95176B-E099-4BFF-A584-645D11EC302A}" dt="2023-01-03T10:34:50.757" v="607"/>
          <ac:picMkLst>
            <pc:docMk/>
            <pc:sldMk cId="3902853566" sldId="265"/>
            <ac:picMk id="8" creationId="{6CE28700-5F63-61FB-AC35-31023B843D77}"/>
          </ac:picMkLst>
        </pc:picChg>
        <pc:picChg chg="add del mod">
          <ac:chgData name="Прокудина Екатерина" userId="3cb17b4a330053fe" providerId="Windows Live" clId="Web-{6A95176B-E099-4BFF-A584-645D11EC302A}" dt="2023-01-03T10:34:53.272" v="608"/>
          <ac:picMkLst>
            <pc:docMk/>
            <pc:sldMk cId="3902853566" sldId="265"/>
            <ac:picMk id="9" creationId="{AD1AA0E3-6516-BEF3-6925-11CD24595AEA}"/>
          </ac:picMkLst>
        </pc:picChg>
      </pc:sldChg>
      <pc:sldChg chg="addSp delSp modSp new mod setBg">
        <pc:chgData name="Прокудина Екатерина" userId="3cb17b4a330053fe" providerId="Windows Live" clId="Web-{6A95176B-E099-4BFF-A584-645D11EC302A}" dt="2023-01-03T10:38:03.669" v="652"/>
        <pc:sldMkLst>
          <pc:docMk/>
          <pc:sldMk cId="1203567158" sldId="266"/>
        </pc:sldMkLst>
        <pc:spChg chg="mod ord">
          <ac:chgData name="Прокудина Екатерина" userId="3cb17b4a330053fe" providerId="Windows Live" clId="Web-{6A95176B-E099-4BFF-A584-645D11EC302A}" dt="2023-01-03T10:38:03.669" v="652"/>
          <ac:spMkLst>
            <pc:docMk/>
            <pc:sldMk cId="1203567158" sldId="266"/>
            <ac:spMk id="2" creationId="{C8AE3EB6-C3F3-7F0A-9024-79E7683F14F9}"/>
          </ac:spMkLst>
        </pc:spChg>
        <pc:spChg chg="del">
          <ac:chgData name="Прокудина Екатерина" userId="3cb17b4a330053fe" providerId="Windows Live" clId="Web-{6A95176B-E099-4BFF-A584-645D11EC302A}" dt="2023-01-03T10:37:46.496" v="641"/>
          <ac:spMkLst>
            <pc:docMk/>
            <pc:sldMk cId="1203567158" sldId="266"/>
            <ac:spMk id="3" creationId="{8E2E5932-BB10-300F-DCA1-20FFDCDBC5E6}"/>
          </ac:spMkLst>
        </pc:spChg>
        <pc:spChg chg="add">
          <ac:chgData name="Прокудина Екатерина" userId="3cb17b4a330053fe" providerId="Windows Live" clId="Web-{6A95176B-E099-4BFF-A584-645D11EC302A}" dt="2023-01-03T10:38:03.669" v="652"/>
          <ac:spMkLst>
            <pc:docMk/>
            <pc:sldMk cId="1203567158" sldId="266"/>
            <ac:spMk id="10" creationId="{C1DD1A8A-57D5-4A81-AD04-532B043C5611}"/>
          </ac:spMkLst>
        </pc:spChg>
        <pc:spChg chg="add">
          <ac:chgData name="Прокудина Екатерина" userId="3cb17b4a330053fe" providerId="Windows Live" clId="Web-{6A95176B-E099-4BFF-A584-645D11EC302A}" dt="2023-01-03T10:38:03.669" v="652"/>
          <ac:spMkLst>
            <pc:docMk/>
            <pc:sldMk cId="1203567158" sldId="266"/>
            <ac:spMk id="12" creationId="{007891EC-4501-44ED-A8C8-B11B6DB767AB}"/>
          </ac:spMkLst>
        </pc:spChg>
        <pc:picChg chg="add mod">
          <ac:chgData name="Прокудина Екатерина" userId="3cb17b4a330053fe" providerId="Windows Live" clId="Web-{6A95176B-E099-4BFF-A584-645D11EC302A}" dt="2023-01-03T10:38:03.669" v="652"/>
          <ac:picMkLst>
            <pc:docMk/>
            <pc:sldMk cId="1203567158" sldId="266"/>
            <ac:picMk id="5" creationId="{9CFFE337-D04F-4127-A28F-75584B126DD1}"/>
          </ac:picMkLst>
        </pc:picChg>
      </pc:sldChg>
      <pc:sldChg chg="addSp delSp modSp new mod setBg addAnim delAnim">
        <pc:chgData name="Прокудина Екатерина" userId="3cb17b4a330053fe" providerId="Windows Live" clId="Web-{6A95176B-E099-4BFF-A584-645D11EC302A}" dt="2023-01-03T10:38:44.607" v="672"/>
        <pc:sldMkLst>
          <pc:docMk/>
          <pc:sldMk cId="3222862872" sldId="267"/>
        </pc:sldMkLst>
        <pc:spChg chg="mod ord">
          <ac:chgData name="Прокудина Екатерина" userId="3cb17b4a330053fe" providerId="Windows Live" clId="Web-{6A95176B-E099-4BFF-A584-645D11EC302A}" dt="2023-01-03T10:38:44.607" v="671"/>
          <ac:spMkLst>
            <pc:docMk/>
            <pc:sldMk cId="3222862872" sldId="267"/>
            <ac:spMk id="2" creationId="{4E5AADDB-6434-F194-510B-73B4ECD0D91F}"/>
          </ac:spMkLst>
        </pc:spChg>
        <pc:spChg chg="del">
          <ac:chgData name="Прокудина Екатерина" userId="3cb17b4a330053fe" providerId="Windows Live" clId="Web-{6A95176B-E099-4BFF-A584-645D11EC302A}" dt="2023-01-03T10:38:14.388" v="653"/>
          <ac:spMkLst>
            <pc:docMk/>
            <pc:sldMk cId="3222862872" sldId="267"/>
            <ac:spMk id="3" creationId="{5B17A5FD-EDA4-9C1A-F0C6-D5605487E5EC}"/>
          </ac:spMkLst>
        </pc:spChg>
        <pc:spChg chg="add del">
          <ac:chgData name="Прокудина Екатерина" userId="3cb17b4a330053fe" providerId="Windows Live" clId="Web-{6A95176B-E099-4BFF-A584-645D11EC302A}" dt="2023-01-03T10:38:38.545" v="668"/>
          <ac:spMkLst>
            <pc:docMk/>
            <pc:sldMk cId="3222862872" sldId="267"/>
            <ac:spMk id="10" creationId="{C1DD1A8A-57D5-4A81-AD04-532B043C5611}"/>
          </ac:spMkLst>
        </pc:spChg>
        <pc:spChg chg="add del">
          <ac:chgData name="Прокудина Екатерина" userId="3cb17b4a330053fe" providerId="Windows Live" clId="Web-{6A95176B-E099-4BFF-A584-645D11EC302A}" dt="2023-01-03T10:38:38.545" v="668"/>
          <ac:spMkLst>
            <pc:docMk/>
            <pc:sldMk cId="3222862872" sldId="267"/>
            <ac:spMk id="12" creationId="{007891EC-4501-44ED-A8C8-B11B6DB767AB}"/>
          </ac:spMkLst>
        </pc:spChg>
        <pc:spChg chg="add del">
          <ac:chgData name="Прокудина Екатерина" userId="3cb17b4a330053fe" providerId="Windows Live" clId="Web-{6A95176B-E099-4BFF-A584-645D11EC302A}" dt="2023-01-03T10:38:44.607" v="670"/>
          <ac:spMkLst>
            <pc:docMk/>
            <pc:sldMk cId="3222862872" sldId="267"/>
            <ac:spMk id="14" creationId="{F609FF9A-4FCE-468E-A86A-C9AB525EAE71}"/>
          </ac:spMkLst>
        </pc:spChg>
        <pc:spChg chg="add del">
          <ac:chgData name="Прокудина Екатерина" userId="3cb17b4a330053fe" providerId="Windows Live" clId="Web-{6A95176B-E099-4BFF-A584-645D11EC302A}" dt="2023-01-03T10:38:44.607" v="670"/>
          <ac:spMkLst>
            <pc:docMk/>
            <pc:sldMk cId="3222862872" sldId="267"/>
            <ac:spMk id="15" creationId="{021E12D4-3A88-428D-8E5E-AF1AFD923D63}"/>
          </ac:spMkLst>
        </pc:spChg>
        <pc:spChg chg="add">
          <ac:chgData name="Прокудина Екатерина" userId="3cb17b4a330053fe" providerId="Windows Live" clId="Web-{6A95176B-E099-4BFF-A584-645D11EC302A}" dt="2023-01-03T10:38:44.607" v="671"/>
          <ac:spMkLst>
            <pc:docMk/>
            <pc:sldMk cId="3222862872" sldId="267"/>
            <ac:spMk id="17" creationId="{C1DD1A8A-57D5-4A81-AD04-532B043C5611}"/>
          </ac:spMkLst>
        </pc:spChg>
        <pc:spChg chg="add">
          <ac:chgData name="Прокудина Екатерина" userId="3cb17b4a330053fe" providerId="Windows Live" clId="Web-{6A95176B-E099-4BFF-A584-645D11EC302A}" dt="2023-01-03T10:38:44.607" v="671"/>
          <ac:spMkLst>
            <pc:docMk/>
            <pc:sldMk cId="3222862872" sldId="267"/>
            <ac:spMk id="18" creationId="{007891EC-4501-44ED-A8C8-B11B6DB767AB}"/>
          </ac:spMkLst>
        </pc:spChg>
        <pc:picChg chg="add mod">
          <ac:chgData name="Прокудина Екатерина" userId="3cb17b4a330053fe" providerId="Windows Live" clId="Web-{6A95176B-E099-4BFF-A584-645D11EC302A}" dt="2023-01-03T10:38:44.607" v="671"/>
          <ac:picMkLst>
            <pc:docMk/>
            <pc:sldMk cId="3222862872" sldId="267"/>
            <ac:picMk id="5" creationId="{8E4D3601-7E62-DCE6-BA92-B68E7FD72255}"/>
          </ac:picMkLst>
        </pc:picChg>
      </pc:sldChg>
      <pc:sldChg chg="addSp delSp modSp new mod setBg addAnim">
        <pc:chgData name="Прокудина Екатерина" userId="3cb17b4a330053fe" providerId="Windows Live" clId="Web-{6A95176B-E099-4BFF-A584-645D11EC302A}" dt="2023-01-03T10:39:18.218" v="692"/>
        <pc:sldMkLst>
          <pc:docMk/>
          <pc:sldMk cId="1832220311" sldId="268"/>
        </pc:sldMkLst>
        <pc:spChg chg="mod ord">
          <ac:chgData name="Прокудина Екатерина" userId="3cb17b4a330053fe" providerId="Windows Live" clId="Web-{6A95176B-E099-4BFF-A584-645D11EC302A}" dt="2023-01-03T10:39:18.218" v="691"/>
          <ac:spMkLst>
            <pc:docMk/>
            <pc:sldMk cId="1832220311" sldId="268"/>
            <ac:spMk id="2" creationId="{2624A4C1-54CD-2677-4E69-C0A680C306E2}"/>
          </ac:spMkLst>
        </pc:spChg>
        <pc:spChg chg="del">
          <ac:chgData name="Прокудина Екатерина" userId="3cb17b4a330053fe" providerId="Windows Live" clId="Web-{6A95176B-E099-4BFF-A584-645D11EC302A}" dt="2023-01-03T10:33:41.020" v="598"/>
          <ac:spMkLst>
            <pc:docMk/>
            <pc:sldMk cId="1832220311" sldId="268"/>
            <ac:spMk id="3" creationId="{31250ACF-6524-9A7E-10CF-E0E9922BD9B7}"/>
          </ac:spMkLst>
        </pc:spChg>
        <pc:spChg chg="add del mod">
          <ac:chgData name="Прокудина Екатерина" userId="3cb17b4a330053fe" providerId="Windows Live" clId="Web-{6A95176B-E099-4BFF-A584-645D11EC302A}" dt="2023-01-03T10:39:15.171" v="690"/>
          <ac:spMkLst>
            <pc:docMk/>
            <pc:sldMk cId="1832220311" sldId="268"/>
            <ac:spMk id="6" creationId="{95D9AEA4-2465-B503-BB4C-3EC8EF2E8707}"/>
          </ac:spMkLst>
        </pc:spChg>
        <pc:spChg chg="add">
          <ac:chgData name="Прокудина Екатерина" userId="3cb17b4a330053fe" providerId="Windows Live" clId="Web-{6A95176B-E099-4BFF-A584-645D11EC302A}" dt="2023-01-03T10:39:18.218" v="691"/>
          <ac:spMkLst>
            <pc:docMk/>
            <pc:sldMk cId="1832220311" sldId="268"/>
            <ac:spMk id="13" creationId="{C1DD1A8A-57D5-4A81-AD04-532B043C5611}"/>
          </ac:spMkLst>
        </pc:spChg>
        <pc:spChg chg="add">
          <ac:chgData name="Прокудина Екатерина" userId="3cb17b4a330053fe" providerId="Windows Live" clId="Web-{6A95176B-E099-4BFF-A584-645D11EC302A}" dt="2023-01-03T10:39:18.218" v="691"/>
          <ac:spMkLst>
            <pc:docMk/>
            <pc:sldMk cId="1832220311" sldId="268"/>
            <ac:spMk id="15" creationId="{007891EC-4501-44ED-A8C8-B11B6DB767AB}"/>
          </ac:spMkLst>
        </pc:spChg>
        <pc:picChg chg="add del mod ord">
          <ac:chgData name="Прокудина Екатерина" userId="3cb17b4a330053fe" providerId="Windows Live" clId="Web-{6A95176B-E099-4BFF-A584-645D11EC302A}" dt="2023-01-03T10:33:43.364" v="599"/>
          <ac:picMkLst>
            <pc:docMk/>
            <pc:sldMk cId="1832220311" sldId="268"/>
            <ac:picMk id="4" creationId="{0463B9B3-E992-F2CD-FC7C-02E16E7B4977}"/>
          </ac:picMkLst>
        </pc:picChg>
        <pc:picChg chg="add mod">
          <ac:chgData name="Прокудина Екатерина" userId="3cb17b4a330053fe" providerId="Windows Live" clId="Web-{6A95176B-E099-4BFF-A584-645D11EC302A}" dt="2023-01-03T10:39:18.218" v="691"/>
          <ac:picMkLst>
            <pc:docMk/>
            <pc:sldMk cId="1832220311" sldId="268"/>
            <ac:picMk id="8" creationId="{A5F55EAD-F855-09D6-DBE9-ADA270E4F7D5}"/>
          </ac:picMkLst>
        </pc:picChg>
      </pc:sldChg>
      <pc:sldChg chg="addSp delSp modSp new mod setBg addAnim">
        <pc:chgData name="Прокудина Екатерина" userId="3cb17b4a330053fe" providerId="Windows Live" clId="Web-{6A95176B-E099-4BFF-A584-645D11EC302A}" dt="2023-01-03T10:40:09.875" v="707"/>
        <pc:sldMkLst>
          <pc:docMk/>
          <pc:sldMk cId="84090479" sldId="269"/>
        </pc:sldMkLst>
        <pc:spChg chg="mod ord">
          <ac:chgData name="Прокудина Екатерина" userId="3cb17b4a330053fe" providerId="Windows Live" clId="Web-{6A95176B-E099-4BFF-A584-645D11EC302A}" dt="2023-01-03T10:40:09.875" v="706"/>
          <ac:spMkLst>
            <pc:docMk/>
            <pc:sldMk cId="84090479" sldId="269"/>
            <ac:spMk id="2" creationId="{5A592CA9-D953-7350-83AD-6180C046EBAC}"/>
          </ac:spMkLst>
        </pc:spChg>
        <pc:spChg chg="del">
          <ac:chgData name="Прокудина Екатерина" userId="3cb17b4a330053fe" providerId="Windows Live" clId="Web-{6A95176B-E099-4BFF-A584-645D11EC302A}" dt="2023-01-03T10:40:05.782" v="705"/>
          <ac:spMkLst>
            <pc:docMk/>
            <pc:sldMk cId="84090479" sldId="269"/>
            <ac:spMk id="3" creationId="{B49DE613-8238-962E-F2C8-1B8A182F31B9}"/>
          </ac:spMkLst>
        </pc:spChg>
        <pc:spChg chg="add">
          <ac:chgData name="Прокудина Екатерина" userId="3cb17b4a330053fe" providerId="Windows Live" clId="Web-{6A95176B-E099-4BFF-A584-645D11EC302A}" dt="2023-01-03T10:40:09.875" v="706"/>
          <ac:spMkLst>
            <pc:docMk/>
            <pc:sldMk cId="84090479" sldId="269"/>
            <ac:spMk id="10" creationId="{C1DD1A8A-57D5-4A81-AD04-532B043C5611}"/>
          </ac:spMkLst>
        </pc:spChg>
        <pc:spChg chg="add">
          <ac:chgData name="Прокудина Екатерина" userId="3cb17b4a330053fe" providerId="Windows Live" clId="Web-{6A95176B-E099-4BFF-A584-645D11EC302A}" dt="2023-01-03T10:40:09.875" v="706"/>
          <ac:spMkLst>
            <pc:docMk/>
            <pc:sldMk cId="84090479" sldId="269"/>
            <ac:spMk id="12" creationId="{007891EC-4501-44ED-A8C8-B11B6DB767AB}"/>
          </ac:spMkLst>
        </pc:spChg>
        <pc:picChg chg="add mod">
          <ac:chgData name="Прокудина Екатерина" userId="3cb17b4a330053fe" providerId="Windows Live" clId="Web-{6A95176B-E099-4BFF-A584-645D11EC302A}" dt="2023-01-03T10:40:09.875" v="706"/>
          <ac:picMkLst>
            <pc:docMk/>
            <pc:sldMk cId="84090479" sldId="269"/>
            <ac:picMk id="5" creationId="{60E729AB-E14B-DC27-E299-8F32245DF9A5}"/>
          </ac:picMkLst>
        </pc:picChg>
      </pc:sldChg>
      <pc:sldChg chg="addSp delSp modSp new mod setBg addAnim">
        <pc:chgData name="Прокудина Екатерина" userId="3cb17b4a330053fe" providerId="Windows Live" clId="Web-{6A95176B-E099-4BFF-A584-645D11EC302A}" dt="2023-01-03T10:40:19.204" v="710"/>
        <pc:sldMkLst>
          <pc:docMk/>
          <pc:sldMk cId="1455888912" sldId="270"/>
        </pc:sldMkLst>
        <pc:spChg chg="mod ord">
          <ac:chgData name="Прокудина Екатерина" userId="3cb17b4a330053fe" providerId="Windows Live" clId="Web-{6A95176B-E099-4BFF-A584-645D11EC302A}" dt="2023-01-03T10:40:19.204" v="709"/>
          <ac:spMkLst>
            <pc:docMk/>
            <pc:sldMk cId="1455888912" sldId="270"/>
            <ac:spMk id="2" creationId="{C1119C51-E9B9-4D42-59C7-2068A24B3845}"/>
          </ac:spMkLst>
        </pc:spChg>
        <pc:spChg chg="del">
          <ac:chgData name="Прокудина Екатерина" userId="3cb17b4a330053fe" providerId="Windows Live" clId="Web-{6A95176B-E099-4BFF-A584-645D11EC302A}" dt="2023-01-03T10:40:15.797" v="708"/>
          <ac:spMkLst>
            <pc:docMk/>
            <pc:sldMk cId="1455888912" sldId="270"/>
            <ac:spMk id="3" creationId="{A015CBDB-B417-F85F-DD90-D8124052A975}"/>
          </ac:spMkLst>
        </pc:spChg>
        <pc:spChg chg="add">
          <ac:chgData name="Прокудина Екатерина" userId="3cb17b4a330053fe" providerId="Windows Live" clId="Web-{6A95176B-E099-4BFF-A584-645D11EC302A}" dt="2023-01-03T10:40:19.204" v="709"/>
          <ac:spMkLst>
            <pc:docMk/>
            <pc:sldMk cId="1455888912" sldId="270"/>
            <ac:spMk id="10" creationId="{C1DD1A8A-57D5-4A81-AD04-532B043C5611}"/>
          </ac:spMkLst>
        </pc:spChg>
        <pc:spChg chg="add">
          <ac:chgData name="Прокудина Екатерина" userId="3cb17b4a330053fe" providerId="Windows Live" clId="Web-{6A95176B-E099-4BFF-A584-645D11EC302A}" dt="2023-01-03T10:40:19.204" v="709"/>
          <ac:spMkLst>
            <pc:docMk/>
            <pc:sldMk cId="1455888912" sldId="270"/>
            <ac:spMk id="12" creationId="{007891EC-4501-44ED-A8C8-B11B6DB767AB}"/>
          </ac:spMkLst>
        </pc:spChg>
        <pc:picChg chg="add mod">
          <ac:chgData name="Прокудина Екатерина" userId="3cb17b4a330053fe" providerId="Windows Live" clId="Web-{6A95176B-E099-4BFF-A584-645D11EC302A}" dt="2023-01-03T10:40:19.204" v="709"/>
          <ac:picMkLst>
            <pc:docMk/>
            <pc:sldMk cId="1455888912" sldId="270"/>
            <ac:picMk id="5" creationId="{C84FE54D-ED69-3684-F5DA-963505164A10}"/>
          </ac:picMkLst>
        </pc:picChg>
      </pc:sldChg>
      <pc:sldChg chg="addSp delSp modSp new mod setBg addAnim setClrOvrMap">
        <pc:chgData name="Прокудина Екатерина" userId="3cb17b4a330053fe" providerId="Windows Live" clId="Web-{6A95176B-E099-4BFF-A584-645D11EC302A}" dt="2023-01-03T10:37:32.496" v="639"/>
        <pc:sldMkLst>
          <pc:docMk/>
          <pc:sldMk cId="2447614650" sldId="271"/>
        </pc:sldMkLst>
        <pc:spChg chg="mod ord">
          <ac:chgData name="Прокудина Екатерина" userId="3cb17b4a330053fe" providerId="Windows Live" clId="Web-{6A95176B-E099-4BFF-A584-645D11EC302A}" dt="2023-01-03T10:37:32.496" v="639"/>
          <ac:spMkLst>
            <pc:docMk/>
            <pc:sldMk cId="2447614650" sldId="271"/>
            <ac:spMk id="2" creationId="{7FC37CD4-9322-5FE5-3662-8FD28DDA8341}"/>
          </ac:spMkLst>
        </pc:spChg>
        <pc:spChg chg="del">
          <ac:chgData name="Прокудина Екатерина" userId="3cb17b4a330053fe" providerId="Windows Live" clId="Web-{6A95176B-E099-4BFF-A584-645D11EC302A}" dt="2023-01-03T10:36:28.181" v="629"/>
          <ac:spMkLst>
            <pc:docMk/>
            <pc:sldMk cId="2447614650" sldId="271"/>
            <ac:spMk id="3" creationId="{1F6BE879-CCDF-F660-90EC-99ECB9E174C3}"/>
          </ac:spMkLst>
        </pc:spChg>
        <pc:spChg chg="add del">
          <ac:chgData name="Прокудина Екатерина" userId="3cb17b4a330053fe" providerId="Windows Live" clId="Web-{6A95176B-E099-4BFF-A584-645D11EC302A}" dt="2023-01-03T10:36:52.870" v="634"/>
          <ac:spMkLst>
            <pc:docMk/>
            <pc:sldMk cId="2447614650" sldId="271"/>
            <ac:spMk id="10" creationId="{71B2258F-86CA-4D4D-8270-BC05FCDEBFB3}"/>
          </ac:spMkLst>
        </pc:spChg>
        <pc:spChg chg="add del">
          <ac:chgData name="Прокудина Екатерина" userId="3cb17b4a330053fe" providerId="Windows Live" clId="Web-{6A95176B-E099-4BFF-A584-645D11EC302A}" dt="2023-01-03T10:37:32.496" v="639"/>
          <ac:spMkLst>
            <pc:docMk/>
            <pc:sldMk cId="2447614650" sldId="271"/>
            <ac:spMk id="15" creationId="{C1DD1A8A-57D5-4A81-AD04-532B043C5611}"/>
          </ac:spMkLst>
        </pc:spChg>
        <pc:spChg chg="add del">
          <ac:chgData name="Прокудина Екатерина" userId="3cb17b4a330053fe" providerId="Windows Live" clId="Web-{6A95176B-E099-4BFF-A584-645D11EC302A}" dt="2023-01-03T10:37:32.496" v="639"/>
          <ac:spMkLst>
            <pc:docMk/>
            <pc:sldMk cId="2447614650" sldId="271"/>
            <ac:spMk id="17" creationId="{007891EC-4501-44ED-A8C8-B11B6DB767AB}"/>
          </ac:spMkLst>
        </pc:spChg>
        <pc:spChg chg="add">
          <ac:chgData name="Прокудина Екатерина" userId="3cb17b4a330053fe" providerId="Windows Live" clId="Web-{6A95176B-E099-4BFF-A584-645D11EC302A}" dt="2023-01-03T10:37:32.496" v="639"/>
          <ac:spMkLst>
            <pc:docMk/>
            <pc:sldMk cId="2447614650" sldId="271"/>
            <ac:spMk id="22" creationId="{C1DD1A8A-57D5-4A81-AD04-532B043C5611}"/>
          </ac:spMkLst>
        </pc:spChg>
        <pc:spChg chg="add">
          <ac:chgData name="Прокудина Екатерина" userId="3cb17b4a330053fe" providerId="Windows Live" clId="Web-{6A95176B-E099-4BFF-A584-645D11EC302A}" dt="2023-01-03T10:37:32.496" v="639"/>
          <ac:spMkLst>
            <pc:docMk/>
            <pc:sldMk cId="2447614650" sldId="271"/>
            <ac:spMk id="24" creationId="{007891EC-4501-44ED-A8C8-B11B6DB767AB}"/>
          </ac:spMkLst>
        </pc:spChg>
        <pc:picChg chg="add del mod">
          <ac:chgData name="Прокудина Екатерина" userId="3cb17b4a330053fe" providerId="Windows Live" clId="Web-{6A95176B-E099-4BFF-A584-645D11EC302A}" dt="2023-01-03T10:37:28.543" v="638"/>
          <ac:picMkLst>
            <pc:docMk/>
            <pc:sldMk cId="2447614650" sldId="271"/>
            <ac:picMk id="5" creationId="{74BBDAFE-2C11-EADA-F9DA-830DB2CD0675}"/>
          </ac:picMkLst>
        </pc:picChg>
        <pc:picChg chg="add mod">
          <ac:chgData name="Прокудина Екатерина" userId="3cb17b4a330053fe" providerId="Windows Live" clId="Web-{6A95176B-E099-4BFF-A584-645D11EC302A}" dt="2023-01-03T10:37:32.496" v="639"/>
          <ac:picMkLst>
            <pc:docMk/>
            <pc:sldMk cId="2447614650" sldId="271"/>
            <ac:picMk id="6" creationId="{A51F1331-7A96-A927-2010-957B1E47F727}"/>
          </ac:picMkLst>
        </pc:picChg>
      </pc:sldChg>
      <pc:sldChg chg="addSp delSp modSp new">
        <pc:chgData name="Прокудина Екатерина" userId="3cb17b4a330053fe" providerId="Windows Live" clId="Web-{6A95176B-E099-4BFF-A584-645D11EC302A}" dt="2023-01-03T10:42:07.957" v="718" actId="14100"/>
        <pc:sldMkLst>
          <pc:docMk/>
          <pc:sldMk cId="916528048" sldId="272"/>
        </pc:sldMkLst>
        <pc:spChg chg="del">
          <ac:chgData name="Прокудина Екатерина" userId="3cb17b4a330053fe" providerId="Windows Live" clId="Web-{6A95176B-E099-4BFF-A584-645D11EC302A}" dt="2023-01-03T10:41:43.613" v="713"/>
          <ac:spMkLst>
            <pc:docMk/>
            <pc:sldMk cId="916528048" sldId="272"/>
            <ac:spMk id="2" creationId="{E2FC5DE7-14B7-A8EC-81EE-DCC5B75B27DA}"/>
          </ac:spMkLst>
        </pc:spChg>
        <pc:spChg chg="del">
          <ac:chgData name="Прокудина Екатерина" userId="3cb17b4a330053fe" providerId="Windows Live" clId="Web-{6A95176B-E099-4BFF-A584-645D11EC302A}" dt="2023-01-03T10:41:36.909" v="712"/>
          <ac:spMkLst>
            <pc:docMk/>
            <pc:sldMk cId="916528048" sldId="272"/>
            <ac:spMk id="3" creationId="{1B839191-1C82-33F0-64D4-74302D5AE18A}"/>
          </ac:spMkLst>
        </pc:spChg>
        <pc:picChg chg="add mod ord">
          <ac:chgData name="Прокудина Екатерина" userId="3cb17b4a330053fe" providerId="Windows Live" clId="Web-{6A95176B-E099-4BFF-A584-645D11EC302A}" dt="2023-01-03T10:42:07.957" v="718" actId="14100"/>
          <ac:picMkLst>
            <pc:docMk/>
            <pc:sldMk cId="916528048" sldId="272"/>
            <ac:picMk id="4" creationId="{166DB315-AF94-C33D-AF01-E6115812607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8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вода, гора, внешний, природа&#10;&#10;Автоматически созданное описание">
            <a:extLst>
              <a:ext uri="{FF2B5EF4-FFF2-40B4-BE49-F238E27FC236}">
                <a16:creationId xmlns:a16="http://schemas.microsoft.com/office/drawing/2014/main" id="{00F29776-867A-C8BB-D791-872F1DE1CC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5709" r="-1" b="-1"/>
          <a:stretch/>
        </p:blipFill>
        <p:spPr>
          <a:xfrm>
            <a:off x="20" y="10"/>
            <a:ext cx="12188930" cy="68579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63240"/>
          </a:xfrm>
        </p:spPr>
        <p:txBody>
          <a:bodyPr>
            <a:normAutofit/>
          </a:bodyPr>
          <a:lstStyle/>
          <a:p>
            <a:r>
              <a:rPr lang="ru-RU" sz="6600">
                <a:solidFill>
                  <a:srgbClr val="FFFFFF"/>
                </a:solidFill>
                <a:cs typeface="Calibri Light"/>
              </a:rPr>
              <a:t>Озеро Байкал</a:t>
            </a:r>
            <a:endParaRPr lang="ru-RU" sz="6600">
              <a:solidFill>
                <a:srgbClr val="FFFF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7048" y="4599432"/>
            <a:ext cx="9144000" cy="153619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>
                <a:solidFill>
                  <a:srgbClr val="FFFFFF"/>
                </a:solidFill>
                <a:cs typeface="Calibri"/>
              </a:rPr>
              <a:t>Подготовила: воспитатель ОКОУ "</a:t>
            </a:r>
            <a:r>
              <a:rPr lang="ru-RU" dirty="0" err="1">
                <a:solidFill>
                  <a:srgbClr val="FFFFFF"/>
                </a:solidFill>
                <a:cs typeface="Calibri"/>
              </a:rPr>
              <a:t>Клюквинская</a:t>
            </a:r>
            <a:r>
              <a:rPr lang="ru-RU" dirty="0">
                <a:solidFill>
                  <a:srgbClr val="FFFFFF"/>
                </a:solidFill>
                <a:cs typeface="Calibri"/>
              </a:rPr>
              <a:t> школа-интернат" </a:t>
            </a:r>
          </a:p>
          <a:p>
            <a:r>
              <a:rPr lang="ru-RU" dirty="0">
                <a:solidFill>
                  <a:srgbClr val="FFFFFF"/>
                </a:solidFill>
                <a:cs typeface="Calibri"/>
              </a:rPr>
              <a:t>Прокудина Анна Ивановна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4450" cap="rnd">
            <a:solidFill>
              <a:srgbClr val="FFFFFF">
                <a:alpha val="75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6" descr="Изображение выглядит как трава, внешний, млекопитающее, поле&#10;&#10;Автоматически созданное описание">
            <a:extLst>
              <a:ext uri="{FF2B5EF4-FFF2-40B4-BE49-F238E27FC236}">
                <a16:creationId xmlns:a16="http://schemas.microsoft.com/office/drawing/2014/main" id="{A51F1331-7A96-A927-2010-957B1E47F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342" b="12388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C37CD4-9322-5FE5-3662-8FD28DDA8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>
                <a:solidFill>
                  <a:srgbClr val="FFFFFF"/>
                </a:solidFill>
              </a:rPr>
              <a:t>Северный олень</a:t>
            </a:r>
          </a:p>
        </p:txBody>
      </p:sp>
    </p:spTree>
    <p:extLst>
      <p:ext uri="{BB962C8B-B14F-4D97-AF65-F5344CB8AC3E}">
        <p14:creationId xmlns:p14="http://schemas.microsoft.com/office/powerpoint/2010/main" val="244761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млекопитающее, большая кошка, внешний, снежный барс&#10;&#10;Автоматически созданное описание">
            <a:extLst>
              <a:ext uri="{FF2B5EF4-FFF2-40B4-BE49-F238E27FC236}">
                <a16:creationId xmlns:a16="http://schemas.microsoft.com/office/drawing/2014/main" id="{9CFFE337-D04F-4127-A28F-75584B126D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27" r="4662" b="1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AE3EB6-C3F3-7F0A-9024-79E7683F1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>
                <a:solidFill>
                  <a:srgbClr val="FFFFFF"/>
                </a:solidFill>
              </a:rPr>
              <a:t>Снежный барс</a:t>
            </a:r>
          </a:p>
        </p:txBody>
      </p:sp>
    </p:spTree>
    <p:extLst>
      <p:ext uri="{BB962C8B-B14F-4D97-AF65-F5344CB8AC3E}">
        <p14:creationId xmlns:p14="http://schemas.microsoft.com/office/powerpoint/2010/main" val="1203567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9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6" descr="Изображение выглядит как внешний, млекопитающее, земля, коричневый&#10;&#10;Автоматически созданное описание">
            <a:extLst>
              <a:ext uri="{FF2B5EF4-FFF2-40B4-BE49-F238E27FC236}">
                <a16:creationId xmlns:a16="http://schemas.microsoft.com/office/drawing/2014/main" id="{8E4D3601-7E62-DCE6-BA92-B68E7FD722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66" b="9925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8" name="Rectangle 11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5AADDB-6434-F194-510B-73B4ECD0D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>
                <a:solidFill>
                  <a:srgbClr val="FFFFFF"/>
                </a:solidFill>
              </a:rPr>
              <a:t>Красный волк</a:t>
            </a:r>
          </a:p>
        </p:txBody>
      </p:sp>
    </p:spTree>
    <p:extLst>
      <p:ext uri="{BB962C8B-B14F-4D97-AF65-F5344CB8AC3E}">
        <p14:creationId xmlns:p14="http://schemas.microsoft.com/office/powerpoint/2010/main" val="322286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Рисунок 7" descr="Изображение выглядит как трава, внешний, млекопитающее, скала&#10;&#10;Автоматически созданное описание">
            <a:extLst>
              <a:ext uri="{FF2B5EF4-FFF2-40B4-BE49-F238E27FC236}">
                <a16:creationId xmlns:a16="http://schemas.microsoft.com/office/drawing/2014/main" id="{A5F55EAD-F855-09D6-DBE9-ADA270E4F7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710" b="10760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24A4C1-54CD-2677-4E69-C0A680C30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>
                <a:solidFill>
                  <a:srgbClr val="FFFFFF"/>
                </a:solidFill>
              </a:rPr>
              <a:t>Ольхонская полёвка</a:t>
            </a:r>
          </a:p>
        </p:txBody>
      </p:sp>
    </p:spTree>
    <p:extLst>
      <p:ext uri="{BB962C8B-B14F-4D97-AF65-F5344CB8AC3E}">
        <p14:creationId xmlns:p14="http://schemas.microsoft.com/office/powerpoint/2010/main" val="183222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8" descr="Изображение выглядит как дерево, птица, хищная птица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60E729AB-E14B-DC27-E299-8F32245DF9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163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592CA9-D953-7350-83AD-6180C046E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>
                <a:solidFill>
                  <a:srgbClr val="FFFFFF"/>
                </a:solidFill>
              </a:rPr>
              <a:t>Орел-могильник</a:t>
            </a:r>
          </a:p>
        </p:txBody>
      </p:sp>
    </p:spTree>
    <p:extLst>
      <p:ext uri="{BB962C8B-B14F-4D97-AF65-F5344CB8AC3E}">
        <p14:creationId xmlns:p14="http://schemas.microsoft.com/office/powerpoint/2010/main" val="8409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9" descr="Изображение выглядит как птица, внешний, хищная птица, ястреб&#10;&#10;Автоматически созданное описание">
            <a:extLst>
              <a:ext uri="{FF2B5EF4-FFF2-40B4-BE49-F238E27FC236}">
                <a16:creationId xmlns:a16="http://schemas.microsoft.com/office/drawing/2014/main" id="{C84FE54D-ED69-3684-F5DA-963505164A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21" b="10744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119C51-E9B9-4D42-59C7-2068A24B3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>
                <a:solidFill>
                  <a:srgbClr val="FFFFFF"/>
                </a:solidFill>
              </a:rPr>
              <a:t>Балобан</a:t>
            </a:r>
          </a:p>
        </p:txBody>
      </p:sp>
    </p:spTree>
    <p:extLst>
      <p:ext uri="{BB962C8B-B14F-4D97-AF65-F5344CB8AC3E}">
        <p14:creationId xmlns:p14="http://schemas.microsoft.com/office/powerpoint/2010/main" val="145588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66DB315-AF94-C33D-AF01-E611581260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35" y="-299"/>
            <a:ext cx="12185331" cy="6852997"/>
          </a:xfrm>
        </p:spPr>
      </p:pic>
    </p:spTree>
    <p:extLst>
      <p:ext uri="{BB962C8B-B14F-4D97-AF65-F5344CB8AC3E}">
        <p14:creationId xmlns:p14="http://schemas.microsoft.com/office/powerpoint/2010/main" val="916528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1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5" descr="Изображение выглядит как природа&#10;&#10;Автоматически созданное описание">
            <a:extLst>
              <a:ext uri="{FF2B5EF4-FFF2-40B4-BE49-F238E27FC236}">
                <a16:creationId xmlns:a16="http://schemas.microsoft.com/office/drawing/2014/main" id="{63E579F6-1082-19F8-4B6E-2EDADD9EC9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625" r="6161"/>
          <a:stretch/>
        </p:blipFill>
        <p:spPr>
          <a:xfrm>
            <a:off x="1" y="10"/>
            <a:ext cx="6936390" cy="685799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792FA012-423E-EAF5-C107-FDFB214241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04138" y="881446"/>
            <a:ext cx="3822189" cy="358461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>
                <a:ea typeface="+mn-lt"/>
                <a:cs typeface="+mn-lt"/>
              </a:rPr>
              <a:t>Байкал </a:t>
            </a:r>
            <a:r>
              <a:rPr lang="ru-RU" sz="2400" dirty="0">
                <a:ea typeface="+mn-lt"/>
                <a:cs typeface="+mn-lt"/>
              </a:rPr>
              <a:t>— озеро тектонического происхождения в южной части  Восточной Сибири,   самое глубокое озеро на планете,  крупнейший природный резервуар пресной воды и самое большое по площади пресноводное озеро Евразии.</a:t>
            </a:r>
            <a:endParaRPr lang="ru-RU" sz="2400" dirty="0">
              <a:cs typeface="Calibri" panose="020F0502020204030204"/>
            </a:endParaRPr>
          </a:p>
          <a:p>
            <a:pPr>
              <a:buNone/>
            </a:pP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2778177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E45CA849-654C-4173-AD99-B3A2528275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78CE16-5B85-0383-5008-86ECAAE08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411480"/>
            <a:ext cx="11201400" cy="1106424"/>
          </a:xfrm>
        </p:spPr>
        <p:txBody>
          <a:bodyPr>
            <a:normAutofit/>
          </a:bodyPr>
          <a:lstStyle/>
          <a:p>
            <a:r>
              <a:rPr lang="ru-RU" sz="3600">
                <a:cs typeface="Calibri Light"/>
              </a:rPr>
              <a:t>Происхождение озера Байкал</a:t>
            </a:r>
            <a:endParaRPr lang="ru-RU" sz="360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E23A947-2D45-4208-AE2B-64948C87A3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87931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Рисунок 5" descr="Изображение выглядит как вода, небо, внешний, гора&#10;&#10;Автоматически созданное описание">
            <a:extLst>
              <a:ext uri="{FF2B5EF4-FFF2-40B4-BE49-F238E27FC236}">
                <a16:creationId xmlns:a16="http://schemas.microsoft.com/office/drawing/2014/main" id="{1EFA0BF2-4F99-2676-AB0C-3FA769387E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740" b="2"/>
          <a:stretch/>
        </p:blipFill>
        <p:spPr>
          <a:xfrm>
            <a:off x="429768" y="1721922"/>
            <a:ext cx="6704891" cy="4520559"/>
          </a:xfrm>
          <a:prstGeom prst="rect">
            <a:avLst/>
          </a:prstGeom>
        </p:spPr>
      </p:pic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E5BBB0F9-6A59-4D02-A9C7-A2D6516684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3801" y="1721922"/>
            <a:ext cx="4218432" cy="4520560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296357-0CF6-209C-6AAF-71F610967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8752" y="2020824"/>
            <a:ext cx="3455097" cy="395935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 sz="1800">
                <a:ea typeface="+mn-lt"/>
                <a:cs typeface="+mn-lt"/>
              </a:rPr>
              <a:t>Учёные до сих пор ведут споры о том, когда именно было сформировано озеро Байкал. Так, по одной из версий, оно появилось 25‒35 миллионов лет назад, что позволяет отнести его к самым древним озёрам мира. Однако этой теории противоречит тот факт, что жизненный цикл большинства озёр в среднем длится около 15 тысяч лет, после чего они заболачиваются. С Байкалом же этого не произошло до сих пор.</a:t>
            </a:r>
            <a:endParaRPr lang="ru-RU" sz="180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89712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828D1E49-2A21-4A83-A0E0-FB1597B4B2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88B852E-5494-418B-A833-75CF016A9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DF31E3C1-1A46-4329-9F80-B576692FEE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294B4592-99CA-47B1-816F-CE2D44F65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BF690E4C-72F8-4AC5-AF99-562763CC67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F834CDD4-CAB8-4ACC-9AAC-5399C743DE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1AEB045A-6821-475B-A28E-047437ABEF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0">
              <a:extLst>
                <a:ext uri="{FF2B5EF4-FFF2-40B4-BE49-F238E27FC236}">
                  <a16:creationId xmlns:a16="http://schemas.microsoft.com/office/drawing/2014/main" id="{D9B790C0-3D34-4626-BAFB-6EB473F40C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1">
              <a:extLst>
                <a:ext uri="{FF2B5EF4-FFF2-40B4-BE49-F238E27FC236}">
                  <a16:creationId xmlns:a16="http://schemas.microsoft.com/office/drawing/2014/main" id="{EDA4D87F-91A4-4628-9A6E-F01820A7EE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id="{045DAB88-124C-459C-A889-DAE9C9BE28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3">
              <a:extLst>
                <a:ext uri="{FF2B5EF4-FFF2-40B4-BE49-F238E27FC236}">
                  <a16:creationId xmlns:a16="http://schemas.microsoft.com/office/drawing/2014/main" id="{85D44010-1DAA-4CAC-B83F-7E3E8C455D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E8C01D66-5C93-4A2E-AA74-DE97574EA4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5">
              <a:extLst>
                <a:ext uri="{FF2B5EF4-FFF2-40B4-BE49-F238E27FC236}">
                  <a16:creationId xmlns:a16="http://schemas.microsoft.com/office/drawing/2014/main" id="{E2E1A6E1-6C4A-47D3-81E2-9F8624F1BB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6">
              <a:extLst>
                <a:ext uri="{FF2B5EF4-FFF2-40B4-BE49-F238E27FC236}">
                  <a16:creationId xmlns:a16="http://schemas.microsoft.com/office/drawing/2014/main" id="{3E849CB5-4526-49DC-B77B-A20FDB7FFD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7">
              <a:extLst>
                <a:ext uri="{FF2B5EF4-FFF2-40B4-BE49-F238E27FC236}">
                  <a16:creationId xmlns:a16="http://schemas.microsoft.com/office/drawing/2014/main" id="{5A18C8A4-FB2A-44C1-93D3-26C6DDFE0C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8">
              <a:extLst>
                <a:ext uri="{FF2B5EF4-FFF2-40B4-BE49-F238E27FC236}">
                  <a16:creationId xmlns:a16="http://schemas.microsoft.com/office/drawing/2014/main" id="{85D014FD-8C5A-4071-B19E-4910AAB618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9">
              <a:extLst>
                <a:ext uri="{FF2B5EF4-FFF2-40B4-BE49-F238E27FC236}">
                  <a16:creationId xmlns:a16="http://schemas.microsoft.com/office/drawing/2014/main" id="{A37D7262-3596-4026-9AD4-E94332E526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0">
              <a:extLst>
                <a:ext uri="{FF2B5EF4-FFF2-40B4-BE49-F238E27FC236}">
                  <a16:creationId xmlns:a16="http://schemas.microsoft.com/office/drawing/2014/main" id="{187E37E0-AAC3-4B33-AF36-334ACCBD33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1">
              <a:extLst>
                <a:ext uri="{FF2B5EF4-FFF2-40B4-BE49-F238E27FC236}">
                  <a16:creationId xmlns:a16="http://schemas.microsoft.com/office/drawing/2014/main" id="{409758BB-8A0E-4BEB-BC0C-F410AD98CD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2">
              <a:extLst>
                <a:ext uri="{FF2B5EF4-FFF2-40B4-BE49-F238E27FC236}">
                  <a16:creationId xmlns:a16="http://schemas.microsoft.com/office/drawing/2014/main" id="{97C4EFE2-9D25-4978-BD9A-873B492702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3">
              <a:extLst>
                <a:ext uri="{FF2B5EF4-FFF2-40B4-BE49-F238E27FC236}">
                  <a16:creationId xmlns:a16="http://schemas.microsoft.com/office/drawing/2014/main" id="{9CCAF82A-A0E0-4B55-A97B-EFFAE79AF7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4">
              <a:extLst>
                <a:ext uri="{FF2B5EF4-FFF2-40B4-BE49-F238E27FC236}">
                  <a16:creationId xmlns:a16="http://schemas.microsoft.com/office/drawing/2014/main" id="{4F800DD8-3954-4F73-8807-16F1CFAC1E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5">
              <a:extLst>
                <a:ext uri="{FF2B5EF4-FFF2-40B4-BE49-F238E27FC236}">
                  <a16:creationId xmlns:a16="http://schemas.microsoft.com/office/drawing/2014/main" id="{84E1C91A-4B06-4852-918C-6380FA98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E972DE0D-2E53-4159-ABD3-C60152426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7030" y="2250281"/>
            <a:ext cx="4959318" cy="3678237"/>
          </a:xfrm>
          <a:prstGeom prst="rect">
            <a:avLst/>
          </a:prstGeom>
          <a:solidFill>
            <a:schemeClr val="bg1"/>
          </a:solidFill>
          <a:ln w="19050">
            <a:solidFill>
              <a:srgbClr val="56DEFD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небо, вода, внешний, природа&#10;&#10;Автоматически созданное описание">
            <a:extLst>
              <a:ext uri="{FF2B5EF4-FFF2-40B4-BE49-F238E27FC236}">
                <a16:creationId xmlns:a16="http://schemas.microsoft.com/office/drawing/2014/main" id="{928129AA-FC1E-F68A-0341-3F2E047A03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420" b="1016"/>
          <a:stretch/>
        </p:blipFill>
        <p:spPr>
          <a:xfrm>
            <a:off x="-3798" y="4494"/>
            <a:ext cx="6941617" cy="6732075"/>
          </a:xfrm>
          <a:prstGeom prst="rect">
            <a:avLst/>
          </a:prstGeom>
          <a:ln w="12700">
            <a:noFill/>
          </a:ln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6B564933-C74D-A594-4F6E-D6C6EA45E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7684" y="-57150"/>
            <a:ext cx="5028928" cy="369966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Clr>
                <a:srgbClr val="56DEFD"/>
              </a:buClr>
              <a:buNone/>
            </a:pPr>
            <a:r>
              <a:rPr lang="ru-RU" sz="2000" dirty="0">
                <a:ea typeface="+mn-lt"/>
                <a:cs typeface="+mn-lt"/>
              </a:rPr>
              <a:t>Согласно другой версии, он появился гораздо позднее. Так, считается, что формирование его глубоководной части происходило 150 тысяч лет назад, а береговая линия, какой она выглядит сейчас, появилась 8 тысяч лет назад. Также не существует однозначного ответа на вопрос о том, какие процессы этому предшествовали, и бесспорным является лишь тот факт, что котловина озера была сформирована в результате разлома земной коры.</a:t>
            </a:r>
            <a:endParaRPr lang="ru-RU" sz="2000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03678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0" name="Rectangle 42">
            <a:extLst>
              <a:ext uri="{FF2B5EF4-FFF2-40B4-BE49-F238E27FC236}">
                <a16:creationId xmlns:a16="http://schemas.microsoft.com/office/drawing/2014/main" id="{48CAE4AE-A9DF-45AF-9A9C-1712BC634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44">
            <a:extLst>
              <a:ext uri="{FF2B5EF4-FFF2-40B4-BE49-F238E27FC236}">
                <a16:creationId xmlns:a16="http://schemas.microsoft.com/office/drawing/2014/main" id="{6C272060-BC98-4C91-A58F-4DFEC566C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8BA2DCB9-0DC0-4109-B2A2-56896E35E6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6">
              <a:extLst>
                <a:ext uri="{FF2B5EF4-FFF2-40B4-BE49-F238E27FC236}">
                  <a16:creationId xmlns:a16="http://schemas.microsoft.com/office/drawing/2014/main" id="{64A33555-1142-4AD7-8084-1A99422A11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7">
              <a:extLst>
                <a:ext uri="{FF2B5EF4-FFF2-40B4-BE49-F238E27FC236}">
                  <a16:creationId xmlns:a16="http://schemas.microsoft.com/office/drawing/2014/main" id="{BC6E4081-1A88-453E-8CCF-B97B0CE20D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8">
              <a:extLst>
                <a:ext uri="{FF2B5EF4-FFF2-40B4-BE49-F238E27FC236}">
                  <a16:creationId xmlns:a16="http://schemas.microsoft.com/office/drawing/2014/main" id="{5B7E0935-6EE8-4C61-AED5-09B9A2A99A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9">
              <a:extLst>
                <a:ext uri="{FF2B5EF4-FFF2-40B4-BE49-F238E27FC236}">
                  <a16:creationId xmlns:a16="http://schemas.microsoft.com/office/drawing/2014/main" id="{EB962BD6-C878-48FF-A75E-DCC7BDA3C3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0">
              <a:extLst>
                <a:ext uri="{FF2B5EF4-FFF2-40B4-BE49-F238E27FC236}">
                  <a16:creationId xmlns:a16="http://schemas.microsoft.com/office/drawing/2014/main" id="{CABF3786-BDE1-4FE5-9967-F6B6131A2C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1">
              <a:extLst>
                <a:ext uri="{FF2B5EF4-FFF2-40B4-BE49-F238E27FC236}">
                  <a16:creationId xmlns:a16="http://schemas.microsoft.com/office/drawing/2014/main" id="{4969707A-C75E-4F7F-A5C2-2991C65475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2">
              <a:extLst>
                <a:ext uri="{FF2B5EF4-FFF2-40B4-BE49-F238E27FC236}">
                  <a16:creationId xmlns:a16="http://schemas.microsoft.com/office/drawing/2014/main" id="{0E293989-8389-48CD-85D3-CAEFD5E963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3">
              <a:extLst>
                <a:ext uri="{FF2B5EF4-FFF2-40B4-BE49-F238E27FC236}">
                  <a16:creationId xmlns:a16="http://schemas.microsoft.com/office/drawing/2014/main" id="{8DCF1E8B-9247-45E2-8641-90DA9F7D52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4">
              <a:extLst>
                <a:ext uri="{FF2B5EF4-FFF2-40B4-BE49-F238E27FC236}">
                  <a16:creationId xmlns:a16="http://schemas.microsoft.com/office/drawing/2014/main" id="{48DF418F-91AD-4E55-AF3B-F28FF45961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5">
              <a:extLst>
                <a:ext uri="{FF2B5EF4-FFF2-40B4-BE49-F238E27FC236}">
                  <a16:creationId xmlns:a16="http://schemas.microsoft.com/office/drawing/2014/main" id="{EDBF35BD-D1DA-49B1-AE30-289189DACD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6">
              <a:extLst>
                <a:ext uri="{FF2B5EF4-FFF2-40B4-BE49-F238E27FC236}">
                  <a16:creationId xmlns:a16="http://schemas.microsoft.com/office/drawing/2014/main" id="{69198BEC-A3B6-4562-AB0F-3E7760026C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7">
              <a:extLst>
                <a:ext uri="{FF2B5EF4-FFF2-40B4-BE49-F238E27FC236}">
                  <a16:creationId xmlns:a16="http://schemas.microsoft.com/office/drawing/2014/main" id="{9AB30D45-77AB-4323-83A2-1A637D07D5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8">
              <a:extLst>
                <a:ext uri="{FF2B5EF4-FFF2-40B4-BE49-F238E27FC236}">
                  <a16:creationId xmlns:a16="http://schemas.microsoft.com/office/drawing/2014/main" id="{D1AD137E-7B63-434C-9D0D-5A64BB4968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9">
              <a:extLst>
                <a:ext uri="{FF2B5EF4-FFF2-40B4-BE49-F238E27FC236}">
                  <a16:creationId xmlns:a16="http://schemas.microsoft.com/office/drawing/2014/main" id="{8B32BE2D-36DC-4BD0-952E-8FE32A70DB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0">
              <a:extLst>
                <a:ext uri="{FF2B5EF4-FFF2-40B4-BE49-F238E27FC236}">
                  <a16:creationId xmlns:a16="http://schemas.microsoft.com/office/drawing/2014/main" id="{930295E0-AD01-4DB0-9829-AD91BED608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1">
              <a:extLst>
                <a:ext uri="{FF2B5EF4-FFF2-40B4-BE49-F238E27FC236}">
                  <a16:creationId xmlns:a16="http://schemas.microsoft.com/office/drawing/2014/main" id="{29807E74-6BFD-4EA7-B3F3-92C0728A7D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2">
              <a:extLst>
                <a:ext uri="{FF2B5EF4-FFF2-40B4-BE49-F238E27FC236}">
                  <a16:creationId xmlns:a16="http://schemas.microsoft.com/office/drawing/2014/main" id="{C9EDBF49-4B87-4B6F-BEE6-DDC4A63CE6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3">
              <a:extLst>
                <a:ext uri="{FF2B5EF4-FFF2-40B4-BE49-F238E27FC236}">
                  <a16:creationId xmlns:a16="http://schemas.microsoft.com/office/drawing/2014/main" id="{7738C468-1405-4ED9-8392-F93FA995EE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4">
              <a:extLst>
                <a:ext uri="{FF2B5EF4-FFF2-40B4-BE49-F238E27FC236}">
                  <a16:creationId xmlns:a16="http://schemas.microsoft.com/office/drawing/2014/main" id="{F16402CF-F511-450A-8584-8C8A5B7E9D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5">
              <a:extLst>
                <a:ext uri="{FF2B5EF4-FFF2-40B4-BE49-F238E27FC236}">
                  <a16:creationId xmlns:a16="http://schemas.microsoft.com/office/drawing/2014/main" id="{85E5B49A-CFC2-4019-9BA6-528095F788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2" name="Rectangle 67">
            <a:extLst>
              <a:ext uri="{FF2B5EF4-FFF2-40B4-BE49-F238E27FC236}">
                <a16:creationId xmlns:a16="http://schemas.microsoft.com/office/drawing/2014/main" id="{E972DE0D-2E53-4159-ABD3-C60152426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7720" y="795527"/>
            <a:ext cx="5970638" cy="5248847"/>
          </a:xfrm>
          <a:prstGeom prst="rect">
            <a:avLst/>
          </a:prstGeom>
          <a:solidFill>
            <a:schemeClr val="bg1"/>
          </a:solidFill>
          <a:ln w="19050">
            <a:solidFill>
              <a:srgbClr val="074A9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трава, природа, гора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B6EC61E9-2775-6555-DF09-E08BD23680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80" r="19569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DD3798A4-667A-BE1A-6D28-215E963C5A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3175" y="1648275"/>
            <a:ext cx="4099607" cy="3678237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Clr>
                <a:srgbClr val="074A96"/>
              </a:buClr>
              <a:buNone/>
            </a:pPr>
            <a:r>
              <a:rPr lang="ru-RU" sz="2000" dirty="0">
                <a:ea typeface="+mn-lt"/>
                <a:cs typeface="+mn-lt"/>
              </a:rPr>
              <a:t>Озеро Байкал, считается по-настоящему уникальным природным объектом. Оно является самым глубоким озером на земле: его наибольшая глубина составляет 1642 метра, а средняя глубина равна 744 метрам. Кроме того, оно содержит около 19% от всех мировых запасов пресной воды, а среди всех озёр по объёму воды уступает только Каспийскому морю.</a:t>
            </a:r>
            <a:endParaRPr lang="ru-RU" sz="2000" dirty="0">
              <a:cs typeface="Calibri" panose="020F0502020204030204"/>
            </a:endParaRPr>
          </a:p>
          <a:p>
            <a:pPr marL="0" indent="0">
              <a:buClr>
                <a:srgbClr val="074A96"/>
              </a:buClr>
              <a:buNone/>
            </a:pPr>
            <a:r>
              <a:rPr lang="ru-RU" sz="2000" dirty="0">
                <a:ea typeface="+mn-lt"/>
                <a:cs typeface="+mn-lt"/>
              </a:rPr>
              <a:t>Помимо того,  Байкал входит в число крупнейших озёр нашей планеты: его площадь составляет 31 722 км². Его максимальная протяжённость равна 636 км, а максимальная ширина — 79 км. Высота водоёма над уровнем моря колеблется от 456 до 457 метров.</a:t>
            </a:r>
            <a:endParaRPr lang="ru-RU" sz="20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4177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8CAE4AE-A9DF-45AF-9A9C-1712BC634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272060-BC98-4C91-A58F-4DFEC566C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8BA2DCB9-0DC0-4109-B2A2-56896E35E6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64A33555-1142-4AD7-8084-1A99422A11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BC6E4081-1A88-453E-8CCF-B97B0CE20D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5B7E0935-6EE8-4C61-AED5-09B9A2A99A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EB962BD6-C878-48FF-A75E-DCC7BDA3C3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CABF3786-BDE1-4FE5-9967-F6B6131A2C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4969707A-C75E-4F7F-A5C2-2991C65475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0E293989-8389-48CD-85D3-CAEFD5E963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8DCF1E8B-9247-45E2-8641-90DA9F7D52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48DF418F-91AD-4E55-AF3B-F28FF45961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EDBF35BD-D1DA-49B1-AE30-289189DACD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69198BEC-A3B6-4562-AB0F-3E7760026C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9AB30D45-77AB-4323-83A2-1A637D07D5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D1AD137E-7B63-434C-9D0D-5A64BB4968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8B32BE2D-36DC-4BD0-952E-8FE32A70DB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930295E0-AD01-4DB0-9829-AD91BED608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29807E74-6BFD-4EA7-B3F3-92C0728A7D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C9EDBF49-4B87-4B6F-BEE6-DDC4A63CE6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7738C468-1405-4ED9-8392-F93FA995EE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F16402CF-F511-450A-8584-8C8A5B7E9D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85E5B49A-CFC2-4019-9BA6-528095F788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E972DE0D-2E53-4159-ABD3-C60152426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7720" y="795527"/>
            <a:ext cx="5970638" cy="5248847"/>
          </a:xfrm>
          <a:prstGeom prst="rect">
            <a:avLst/>
          </a:prstGeom>
          <a:solidFill>
            <a:schemeClr val="bg1"/>
          </a:solidFill>
          <a:ln w="19050">
            <a:solidFill>
              <a:srgbClr val="17D0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природа, гора, риф&#10;&#10;Автоматически созданное описание">
            <a:extLst>
              <a:ext uri="{FF2B5EF4-FFF2-40B4-BE49-F238E27FC236}">
                <a16:creationId xmlns:a16="http://schemas.microsoft.com/office/drawing/2014/main" id="{68EE3A13-4124-C580-F0CE-46711C7196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4" r="8318" b="3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0F40E752-FA70-7F78-14B0-F952708C4C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3817" y="886275"/>
            <a:ext cx="4099607" cy="515910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Clr>
                <a:srgbClr val="17D0FF"/>
              </a:buClr>
              <a:buNone/>
            </a:pPr>
            <a:r>
              <a:rPr lang="ru-RU" sz="2000" dirty="0">
                <a:cs typeface="Calibri"/>
              </a:rPr>
              <a:t>Байкал настолько огромен, что его можно увидеть из космоса. Имеющий форму полумесяца уникальный природный объект находится в центре Азии, а его координаты определяются 53 градусами северной широты и 107 градусами восточной долготы. Водоём расположен в южной части Восточной Сибири и относится одновременно к двум субъектам Российской Федерации — Республике Бурятия и Иркутской области.</a:t>
            </a:r>
            <a:endParaRPr lang="ru-RU" sz="2000" dirty="0">
              <a:ea typeface="+mn-lt"/>
              <a:cs typeface="+mn-lt"/>
            </a:endParaRPr>
          </a:p>
          <a:p>
            <a:pPr>
              <a:buClr>
                <a:srgbClr val="17D0FF"/>
              </a:buClr>
            </a:pPr>
            <a:endParaRPr lang="ru-RU" sz="20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98456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0" name="Rectangle 8">
            <a:extLst>
              <a:ext uri="{FF2B5EF4-FFF2-40B4-BE49-F238E27FC236}">
                <a16:creationId xmlns:a16="http://schemas.microsoft.com/office/drawing/2014/main" id="{48CAE4AE-A9DF-45AF-9A9C-1712BC634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10">
            <a:extLst>
              <a:ext uri="{FF2B5EF4-FFF2-40B4-BE49-F238E27FC236}">
                <a16:creationId xmlns:a16="http://schemas.microsoft.com/office/drawing/2014/main" id="{6C272060-BC98-4C91-A58F-4DFEC566C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8BA2DCB9-0DC0-4109-B2A2-56896E35E6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64A33555-1142-4AD7-8084-1A99422A11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BC6E4081-1A88-453E-8CCF-B97B0CE20D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5B7E0935-6EE8-4C61-AED5-09B9A2A99A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EB962BD6-C878-48FF-A75E-DCC7BDA3C3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CABF3786-BDE1-4FE5-9967-F6B6131A2C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4969707A-C75E-4F7F-A5C2-2991C65475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0E293989-8389-48CD-85D3-CAEFD5E963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8DCF1E8B-9247-45E2-8641-90DA9F7D52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48DF418F-91AD-4E55-AF3B-F28FF45961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EDBF35BD-D1DA-49B1-AE30-289189DACD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69198BEC-A3B6-4562-AB0F-3E7760026C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9AB30D45-77AB-4323-83A2-1A637D07D5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D1AD137E-7B63-434C-9D0D-5A64BB4968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8B32BE2D-36DC-4BD0-952E-8FE32A70DB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930295E0-AD01-4DB0-9829-AD91BED608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29807E74-6BFD-4EA7-B3F3-92C0728A7D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C9EDBF49-4B87-4B6F-BEE6-DDC4A63CE6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7738C468-1405-4ED9-8392-F93FA995EE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F16402CF-F511-450A-8584-8C8A5B7E9D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85E5B49A-CFC2-4019-9BA6-528095F788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" name="Rectangle 33">
            <a:extLst>
              <a:ext uri="{FF2B5EF4-FFF2-40B4-BE49-F238E27FC236}">
                <a16:creationId xmlns:a16="http://schemas.microsoft.com/office/drawing/2014/main" id="{E972DE0D-2E53-4159-ABD3-C60152426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7720" y="795527"/>
            <a:ext cx="5970638" cy="5248847"/>
          </a:xfrm>
          <a:prstGeom prst="rect">
            <a:avLst/>
          </a:prstGeom>
          <a:solidFill>
            <a:schemeClr val="bg1"/>
          </a:solidFill>
          <a:ln w="19050">
            <a:solidFill>
              <a:srgbClr val="749BC7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внешний, небо, гора, природа&#10;&#10;Автоматически созданное описание">
            <a:extLst>
              <a:ext uri="{FF2B5EF4-FFF2-40B4-BE49-F238E27FC236}">
                <a16:creationId xmlns:a16="http://schemas.microsoft.com/office/drawing/2014/main" id="{4F44F240-9279-D185-FBEC-9183F7FC45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635" r="9526" b="-1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FCFD5C1D-4723-740E-D908-D239CD87CF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3817" y="800011"/>
            <a:ext cx="4099607" cy="524536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Clr>
                <a:srgbClr val="749BC7"/>
              </a:buClr>
              <a:buNone/>
            </a:pPr>
            <a:r>
              <a:rPr lang="ru-RU" sz="2000" dirty="0">
                <a:cs typeface="Calibri"/>
              </a:rPr>
              <a:t>Сегодня, по различным данным, Байкал питают от 540 до 1123 водотоков. Так, к числу крупнейших рек, пополняющих его бассейн, относятся Селенга, Верхняя Ангара, Баргузин и др. При этом из самого водоёма вытекает только одна река — Ангара. На водном зеркале озера расположено 27 островов.</a:t>
            </a:r>
            <a:endParaRPr lang="ru-RU" sz="2000" dirty="0">
              <a:ea typeface="+mn-lt"/>
              <a:cs typeface="+mn-lt"/>
            </a:endParaRPr>
          </a:p>
          <a:p>
            <a:pPr>
              <a:buClr>
                <a:srgbClr val="749BC7"/>
              </a:buClr>
            </a:pPr>
            <a:endParaRPr lang="ru-RU" sz="18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2200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внешний, небо, вода, природа&#10;&#10;Автоматически созданное описание">
            <a:extLst>
              <a:ext uri="{FF2B5EF4-FFF2-40B4-BE49-F238E27FC236}">
                <a16:creationId xmlns:a16="http://schemas.microsoft.com/office/drawing/2014/main" id="{ECDA25AD-6A03-A58F-BD2C-AEDEBC84AA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677" t="1054" b="803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9" name="Rectangle 98">
            <a:extLst>
              <a:ext uri="{FF2B5EF4-FFF2-40B4-BE49-F238E27FC236}">
                <a16:creationId xmlns:a16="http://schemas.microsoft.com/office/drawing/2014/main" id="{2B1D4F77-A17C-43D7-B7FA-545148E4E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7492064" y="321176"/>
            <a:ext cx="4332307" cy="5896743"/>
          </a:xfrm>
          <a:prstGeom prst="rect">
            <a:avLst/>
          </a:prstGeom>
          <a:solidFill>
            <a:schemeClr val="bg1">
              <a:alpha val="90000"/>
            </a:schemeClr>
          </a:solidFill>
          <a:ln w="127000" cap="sq"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DF5534-2FAD-E762-C7D9-9964269E2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9985" y="640263"/>
            <a:ext cx="3759240" cy="1344975"/>
          </a:xfrm>
        </p:spPr>
        <p:txBody>
          <a:bodyPr>
            <a:normAutofit/>
          </a:bodyPr>
          <a:lstStyle/>
          <a:p>
            <a:r>
              <a:rPr lang="ru-RU" sz="4000">
                <a:cs typeface="Calibri Light"/>
              </a:rPr>
              <a:t>Климат озера Байкал</a:t>
            </a:r>
            <a:endParaRPr lang="ru-RU" sz="40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7818AF-FEDE-7E8F-5AB7-662A9186F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9290" y="2121763"/>
            <a:ext cx="3764826" cy="377301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Clr>
                <a:srgbClr val="FFD084"/>
              </a:buClr>
              <a:buNone/>
            </a:pPr>
            <a:r>
              <a:rPr lang="ru-RU" sz="1800">
                <a:ea typeface="+mn-lt"/>
                <a:cs typeface="+mn-lt"/>
              </a:rPr>
              <a:t>В январе — самом холодном и ветреном месяце на байкальском побережье — средняя температура воздуха составляет −16.9 °C, а в июле — самом тёплом месяце — она равна +16.9°C. Что касается температуры воды, то летом поверхностный слой прогревается до +15°C, а побережье — до +17°C. Самая высокая температура воды наблюдается в заливах — здесь она, как правило, достигает +23°C.</a:t>
            </a:r>
            <a:endParaRPr lang="ru-RU" sz="180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59943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782D2F-FCA9-7259-27DD-40AD091C5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cs typeface="Calibri Light"/>
              </a:rPr>
              <a:t>Флора и фауна озера Байкал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FD220F-99AC-6E8F-1CFB-F61C7F920A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dirty="0">
                <a:ea typeface="+mn-lt"/>
                <a:cs typeface="+mn-lt"/>
              </a:rPr>
              <a:t>Озеро Байкал является уникальной экосистемой, и сегодня в его водах и на побережье насчитывается более чем 2600 видов животных и растений. </a:t>
            </a:r>
            <a:r>
              <a:rPr lang="ru-RU" b="1" dirty="0">
                <a:ea typeface="+mn-lt"/>
                <a:cs typeface="+mn-lt"/>
              </a:rPr>
              <a:t>Важно отметить, что две трети из них относятся к эндемикам — это значит, что их можно встретить только на Байкале.</a:t>
            </a:r>
            <a:r>
              <a:rPr lang="ru-RU" dirty="0">
                <a:ea typeface="+mn-lt"/>
                <a:cs typeface="+mn-lt"/>
              </a:rPr>
              <a:t> Озеро также является местом обитания для десятков видов животных, занесённых в Красную книгу или относящихся к малочисленным популяциям (северный олень, красный волк, снежный барс, ольхонская полёвка, орёл-могильник, балобан и </a:t>
            </a:r>
            <a:r>
              <a:rPr lang="ru-RU" dirty="0" err="1">
                <a:ea typeface="+mn-lt"/>
                <a:cs typeface="+mn-lt"/>
              </a:rPr>
              <a:t>тд</a:t>
            </a:r>
            <a:r>
              <a:rPr lang="ru-RU" dirty="0">
                <a:ea typeface="+mn-lt"/>
                <a:cs typeface="+mn-lt"/>
              </a:rPr>
              <a:t>.).</a:t>
            </a:r>
            <a:endParaRPr lang="ru-RU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849225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Озеро Байкал</vt:lpstr>
      <vt:lpstr>Презентация PowerPoint</vt:lpstr>
      <vt:lpstr>Происхождение озера Байкал</vt:lpstr>
      <vt:lpstr>Презентация PowerPoint</vt:lpstr>
      <vt:lpstr>Презентация PowerPoint</vt:lpstr>
      <vt:lpstr>Презентация PowerPoint</vt:lpstr>
      <vt:lpstr>Презентация PowerPoint</vt:lpstr>
      <vt:lpstr>Климат озера Байкал</vt:lpstr>
      <vt:lpstr>Флора и фауна озера Байкал</vt:lpstr>
      <vt:lpstr>Северный олень</vt:lpstr>
      <vt:lpstr>Снежный барс</vt:lpstr>
      <vt:lpstr>Красный волк</vt:lpstr>
      <vt:lpstr>Ольхонская полёвка</vt:lpstr>
      <vt:lpstr>Орел-могильник</vt:lpstr>
      <vt:lpstr>Балобан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299</cp:revision>
  <dcterms:created xsi:type="dcterms:W3CDTF">2023-01-03T09:20:26Z</dcterms:created>
  <dcterms:modified xsi:type="dcterms:W3CDTF">2023-01-03T10:44:35Z</dcterms:modified>
</cp:coreProperties>
</file>