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02" y="9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5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4.jpg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image" Target="../media/image21.jp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image" Target="../media/image23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image" Target="../media/image28.jpg"/><Relationship Id="rId4" Type="http://schemas.openxmlformats.org/officeDocument/2006/relationships/image" Target="../media/image2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image" Target="../media/image5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4.jpg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image" Target="../media/image21.jp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image" Target="../media/image23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image" Target="../media/image28.jpg"/><Relationship Id="rId4" Type="http://schemas.openxmlformats.org/officeDocument/2006/relationships/image" Target="../media/image2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CA102-D2A0-4AE9-AAB1-64FA2D47F7B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B255EF-675B-44A4-B083-F8264B1306EF}">
      <dgm:prSet phldrT="[Текст]"/>
      <dgm:spPr/>
      <dgm:t>
        <a:bodyPr/>
        <a:lstStyle/>
        <a:p>
          <a:r>
            <a:rPr lang="ru-RU" dirty="0"/>
            <a:t>Царство Бактерии</a:t>
          </a:r>
        </a:p>
      </dgm:t>
    </dgm:pt>
    <dgm:pt modelId="{BB1FE503-DF07-4BB9-A785-A20C32DA3709}" type="parTrans" cxnId="{56F77725-EF17-48E3-AAAC-CFD2651E7AF6}">
      <dgm:prSet/>
      <dgm:spPr/>
      <dgm:t>
        <a:bodyPr/>
        <a:lstStyle/>
        <a:p>
          <a:endParaRPr lang="ru-RU"/>
        </a:p>
      </dgm:t>
    </dgm:pt>
    <dgm:pt modelId="{CBE1D7D5-842C-40A1-BF4C-901B654DD889}" type="sibTrans" cxnId="{56F77725-EF17-48E3-AAAC-CFD2651E7AF6}">
      <dgm:prSet/>
      <dgm:spPr/>
      <dgm:t>
        <a:bodyPr/>
        <a:lstStyle/>
        <a:p>
          <a:endParaRPr lang="ru-RU"/>
        </a:p>
      </dgm:t>
    </dgm:pt>
    <dgm:pt modelId="{2B0BF164-8CF6-4CB2-8FD7-A0B1A695646F}">
      <dgm:prSet phldrT="[Текст]"/>
      <dgm:spPr/>
      <dgm:t>
        <a:bodyPr/>
        <a:lstStyle/>
        <a:p>
          <a:r>
            <a:rPr lang="ru-RU" dirty="0"/>
            <a:t>Царство</a:t>
          </a:r>
        </a:p>
        <a:p>
          <a:r>
            <a:rPr lang="ru-RU" dirty="0"/>
            <a:t> Грибы</a:t>
          </a:r>
        </a:p>
      </dgm:t>
    </dgm:pt>
    <dgm:pt modelId="{F8B80184-C89F-439F-A787-B1B0C5F9A4D5}" type="parTrans" cxnId="{B4C7CD70-0FB4-497A-89CF-2CCE57E4E189}">
      <dgm:prSet/>
      <dgm:spPr/>
      <dgm:t>
        <a:bodyPr/>
        <a:lstStyle/>
        <a:p>
          <a:endParaRPr lang="ru-RU"/>
        </a:p>
      </dgm:t>
    </dgm:pt>
    <dgm:pt modelId="{5C666AC9-AD7F-4C43-8421-F7DD88FFB43A}" type="sibTrans" cxnId="{B4C7CD70-0FB4-497A-89CF-2CCE57E4E189}">
      <dgm:prSet/>
      <dgm:spPr/>
      <dgm:t>
        <a:bodyPr/>
        <a:lstStyle/>
        <a:p>
          <a:endParaRPr lang="ru-RU"/>
        </a:p>
      </dgm:t>
    </dgm:pt>
    <dgm:pt modelId="{BE0F8531-7D8A-491F-B0FA-2E59AE5B1721}">
      <dgm:prSet phldrT="[Текст]"/>
      <dgm:spPr/>
      <dgm:t>
        <a:bodyPr/>
        <a:lstStyle/>
        <a:p>
          <a:r>
            <a:rPr lang="ru-RU" dirty="0"/>
            <a:t>Царство Растения</a:t>
          </a:r>
        </a:p>
      </dgm:t>
    </dgm:pt>
    <dgm:pt modelId="{6452047B-481A-41DB-9FC9-8767DEA1016B}" type="parTrans" cxnId="{38386149-EAE0-4CD6-8F5D-DFE2E94B3633}">
      <dgm:prSet/>
      <dgm:spPr/>
      <dgm:t>
        <a:bodyPr/>
        <a:lstStyle/>
        <a:p>
          <a:endParaRPr lang="ru-RU"/>
        </a:p>
      </dgm:t>
    </dgm:pt>
    <dgm:pt modelId="{57A56646-B2A0-4413-A6C5-5AEC3B035EF1}" type="sibTrans" cxnId="{38386149-EAE0-4CD6-8F5D-DFE2E94B3633}">
      <dgm:prSet/>
      <dgm:spPr/>
      <dgm:t>
        <a:bodyPr/>
        <a:lstStyle/>
        <a:p>
          <a:endParaRPr lang="ru-RU"/>
        </a:p>
      </dgm:t>
    </dgm:pt>
    <dgm:pt modelId="{9236781D-70FA-4F6B-B415-BD1A37934D92}">
      <dgm:prSet phldrT="[Текст]"/>
      <dgm:spPr/>
      <dgm:t>
        <a:bodyPr/>
        <a:lstStyle/>
        <a:p>
          <a:r>
            <a:rPr lang="ru-RU" dirty="0"/>
            <a:t>Царство Животные</a:t>
          </a:r>
        </a:p>
      </dgm:t>
    </dgm:pt>
    <dgm:pt modelId="{9E1A80E9-2CF1-4711-B6DE-E0FE3DCC4D1C}" type="parTrans" cxnId="{DFC6EF42-F8D9-4DF0-8D4A-E65E74E9E66E}">
      <dgm:prSet/>
      <dgm:spPr/>
      <dgm:t>
        <a:bodyPr/>
        <a:lstStyle/>
        <a:p>
          <a:endParaRPr lang="ru-RU"/>
        </a:p>
      </dgm:t>
    </dgm:pt>
    <dgm:pt modelId="{3C535975-4D69-4B9B-87CD-A95849F88958}" type="sibTrans" cxnId="{DFC6EF42-F8D9-4DF0-8D4A-E65E74E9E66E}">
      <dgm:prSet/>
      <dgm:spPr/>
      <dgm:t>
        <a:bodyPr/>
        <a:lstStyle/>
        <a:p>
          <a:endParaRPr lang="ru-RU"/>
        </a:p>
      </dgm:t>
    </dgm:pt>
    <dgm:pt modelId="{F064498D-C44C-4858-B80B-9DE4EB9B828D}" type="pres">
      <dgm:prSet presAssocID="{399CA102-D2A0-4AE9-AAB1-64FA2D47F7BB}" presName="Name0" presStyleCnt="0">
        <dgm:presLayoutVars>
          <dgm:dir/>
          <dgm:resizeHandles val="exact"/>
        </dgm:presLayoutVars>
      </dgm:prSet>
      <dgm:spPr/>
    </dgm:pt>
    <dgm:pt modelId="{7F692345-9342-4739-9A99-8B899ABEC62F}" type="pres">
      <dgm:prSet presAssocID="{95B255EF-675B-44A4-B083-F8264B1306EF}" presName="compNode" presStyleCnt="0"/>
      <dgm:spPr/>
    </dgm:pt>
    <dgm:pt modelId="{FCF16271-C031-4998-B138-B2A33E9AD4E5}" type="pres">
      <dgm:prSet presAssocID="{95B255EF-675B-44A4-B083-F8264B1306EF}" presName="pictRect" presStyleLbl="node1" presStyleIdx="0" presStyleCnt="4" custLinFactNeighborX="50246" custLinFactNeighborY="-40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E67701E2-ED67-4E56-A5C1-F2568B10DA1E}" type="pres">
      <dgm:prSet presAssocID="{95B255EF-675B-44A4-B083-F8264B1306EF}" presName="textRect" presStyleLbl="revTx" presStyleIdx="0" presStyleCnt="4" custLinFactNeighborX="48942" custLinFactNeighborY="-1759">
        <dgm:presLayoutVars>
          <dgm:bulletEnabled val="1"/>
        </dgm:presLayoutVars>
      </dgm:prSet>
      <dgm:spPr/>
    </dgm:pt>
    <dgm:pt modelId="{FF343F2C-F103-4F1F-8F04-1DD797610811}" type="pres">
      <dgm:prSet presAssocID="{CBE1D7D5-842C-40A1-BF4C-901B654DD889}" presName="sibTrans" presStyleLbl="sibTrans2D1" presStyleIdx="0" presStyleCnt="0"/>
      <dgm:spPr/>
    </dgm:pt>
    <dgm:pt modelId="{C07D0740-038C-4045-90DC-F0EC016BAB1B}" type="pres">
      <dgm:prSet presAssocID="{2B0BF164-8CF6-4CB2-8FD7-A0B1A695646F}" presName="compNode" presStyleCnt="0"/>
      <dgm:spPr/>
    </dgm:pt>
    <dgm:pt modelId="{1C3916DA-60B7-4732-ACB4-EC64934F15F2}" type="pres">
      <dgm:prSet presAssocID="{2B0BF164-8CF6-4CB2-8FD7-A0B1A695646F}" presName="pictRect" presStyleLbl="node1" presStyleIdx="1" presStyleCnt="4" custLinFactX="12437" custLinFactNeighborX="100000" custLinFactNeighborY="369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03C2391F-160F-4AB4-8625-CCD55A897781}" type="pres">
      <dgm:prSet presAssocID="{2B0BF164-8CF6-4CB2-8FD7-A0B1A695646F}" presName="textRect" presStyleLbl="revTx" presStyleIdx="1" presStyleCnt="4" custScaleY="102455" custLinFactX="12252" custLinFactY="101970" custLinFactNeighborX="100000" custLinFactNeighborY="200000">
        <dgm:presLayoutVars>
          <dgm:bulletEnabled val="1"/>
        </dgm:presLayoutVars>
      </dgm:prSet>
      <dgm:spPr/>
    </dgm:pt>
    <dgm:pt modelId="{299E5F1D-3CFF-4C8E-BB39-9BF1223622BC}" type="pres">
      <dgm:prSet presAssocID="{5C666AC9-AD7F-4C43-8421-F7DD88FFB43A}" presName="sibTrans" presStyleLbl="sibTrans2D1" presStyleIdx="0" presStyleCnt="0"/>
      <dgm:spPr/>
    </dgm:pt>
    <dgm:pt modelId="{663881E0-F572-4989-BEC7-968910D2C110}" type="pres">
      <dgm:prSet presAssocID="{BE0F8531-7D8A-491F-B0FA-2E59AE5B1721}" presName="compNode" presStyleCnt="0"/>
      <dgm:spPr/>
    </dgm:pt>
    <dgm:pt modelId="{256C8C98-6B9D-4E32-8FC6-F1181CCC05D7}" type="pres">
      <dgm:prSet presAssocID="{BE0F8531-7D8A-491F-B0FA-2E59AE5B1721}" presName="pictRect" presStyleLbl="node1" presStyleIdx="2" presStyleCnt="4" custLinFactY="61103" custLinFactNeighborX="-1456" custLinFactNeighborY="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AB18387F-27B9-4157-8D96-603FBFA0F9C7}" type="pres">
      <dgm:prSet presAssocID="{BE0F8531-7D8A-491F-B0FA-2E59AE5B1721}" presName="textRect" presStyleLbl="revTx" presStyleIdx="2" presStyleCnt="4">
        <dgm:presLayoutVars>
          <dgm:bulletEnabled val="1"/>
        </dgm:presLayoutVars>
      </dgm:prSet>
      <dgm:spPr/>
    </dgm:pt>
    <dgm:pt modelId="{7A272C39-4A15-408F-824D-9E2BFA6E6A10}" type="pres">
      <dgm:prSet presAssocID="{57A56646-B2A0-4413-A6C5-5AEC3B035EF1}" presName="sibTrans" presStyleLbl="sibTrans2D1" presStyleIdx="0" presStyleCnt="0"/>
      <dgm:spPr/>
    </dgm:pt>
    <dgm:pt modelId="{C4A079A7-5009-41C8-A00F-15C30C40EF0C}" type="pres">
      <dgm:prSet presAssocID="{9236781D-70FA-4F6B-B415-BD1A37934D92}" presName="compNode" presStyleCnt="0"/>
      <dgm:spPr/>
    </dgm:pt>
    <dgm:pt modelId="{199B3D3C-2A15-4D50-8197-2B7EA141FC54}" type="pres">
      <dgm:prSet presAssocID="{9236781D-70FA-4F6B-B415-BD1A37934D92}" presName="pictRect" presStyleLbl="node1" presStyleIdx="3" presStyleCnt="4" custLinFactNeighborX="-60358" custLinFactNeighborY="-158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0D1D1830-D76F-4B47-86D1-3F73F2A40202}" type="pres">
      <dgm:prSet presAssocID="{9236781D-70FA-4F6B-B415-BD1A37934D92}" presName="textRect" presStyleLbl="revTx" presStyleIdx="3" presStyleCnt="4" custLinFactNeighborX="-50000" custLinFactNeighborY="-948">
        <dgm:presLayoutVars>
          <dgm:bulletEnabled val="1"/>
        </dgm:presLayoutVars>
      </dgm:prSet>
      <dgm:spPr/>
    </dgm:pt>
  </dgm:ptLst>
  <dgm:cxnLst>
    <dgm:cxn modelId="{3417CE0C-1E04-4095-8C64-D58A889B6CC9}" type="presOf" srcId="{BE0F8531-7D8A-491F-B0FA-2E59AE5B1721}" destId="{AB18387F-27B9-4157-8D96-603FBFA0F9C7}" srcOrd="0" destOrd="0" presId="urn:microsoft.com/office/officeart/2005/8/layout/pList1"/>
    <dgm:cxn modelId="{AE890320-BF23-459D-B1E5-AA9EE47AA83B}" type="presOf" srcId="{2B0BF164-8CF6-4CB2-8FD7-A0B1A695646F}" destId="{03C2391F-160F-4AB4-8625-CCD55A897781}" srcOrd="0" destOrd="0" presId="urn:microsoft.com/office/officeart/2005/8/layout/pList1"/>
    <dgm:cxn modelId="{56F77725-EF17-48E3-AAAC-CFD2651E7AF6}" srcId="{399CA102-D2A0-4AE9-AAB1-64FA2D47F7BB}" destId="{95B255EF-675B-44A4-B083-F8264B1306EF}" srcOrd="0" destOrd="0" parTransId="{BB1FE503-DF07-4BB9-A785-A20C32DA3709}" sibTransId="{CBE1D7D5-842C-40A1-BF4C-901B654DD889}"/>
    <dgm:cxn modelId="{EFE4FE60-F205-4500-9239-C86C959FAE24}" type="presOf" srcId="{9236781D-70FA-4F6B-B415-BD1A37934D92}" destId="{0D1D1830-D76F-4B47-86D1-3F73F2A40202}" srcOrd="0" destOrd="0" presId="urn:microsoft.com/office/officeart/2005/8/layout/pList1"/>
    <dgm:cxn modelId="{DFC6EF42-F8D9-4DF0-8D4A-E65E74E9E66E}" srcId="{399CA102-D2A0-4AE9-AAB1-64FA2D47F7BB}" destId="{9236781D-70FA-4F6B-B415-BD1A37934D92}" srcOrd="3" destOrd="0" parTransId="{9E1A80E9-2CF1-4711-B6DE-E0FE3DCC4D1C}" sibTransId="{3C535975-4D69-4B9B-87CD-A95849F88958}"/>
    <dgm:cxn modelId="{38386149-EAE0-4CD6-8F5D-DFE2E94B3633}" srcId="{399CA102-D2A0-4AE9-AAB1-64FA2D47F7BB}" destId="{BE0F8531-7D8A-491F-B0FA-2E59AE5B1721}" srcOrd="2" destOrd="0" parTransId="{6452047B-481A-41DB-9FC9-8767DEA1016B}" sibTransId="{57A56646-B2A0-4413-A6C5-5AEC3B035EF1}"/>
    <dgm:cxn modelId="{B4C7CD70-0FB4-497A-89CF-2CCE57E4E189}" srcId="{399CA102-D2A0-4AE9-AAB1-64FA2D47F7BB}" destId="{2B0BF164-8CF6-4CB2-8FD7-A0B1A695646F}" srcOrd="1" destOrd="0" parTransId="{F8B80184-C89F-439F-A787-B1B0C5F9A4D5}" sibTransId="{5C666AC9-AD7F-4C43-8421-F7DD88FFB43A}"/>
    <dgm:cxn modelId="{484ACB83-1B55-47F3-992A-ADDFAB4F1BC5}" type="presOf" srcId="{CBE1D7D5-842C-40A1-BF4C-901B654DD889}" destId="{FF343F2C-F103-4F1F-8F04-1DD797610811}" srcOrd="0" destOrd="0" presId="urn:microsoft.com/office/officeart/2005/8/layout/pList1"/>
    <dgm:cxn modelId="{98A1B3A8-1929-4E5C-AA5C-B21CD36C4949}" type="presOf" srcId="{57A56646-B2A0-4413-A6C5-5AEC3B035EF1}" destId="{7A272C39-4A15-408F-824D-9E2BFA6E6A10}" srcOrd="0" destOrd="0" presId="urn:microsoft.com/office/officeart/2005/8/layout/pList1"/>
    <dgm:cxn modelId="{C7F052AC-3EDE-4B28-A1E8-EE6F46AB63E7}" type="presOf" srcId="{95B255EF-675B-44A4-B083-F8264B1306EF}" destId="{E67701E2-ED67-4E56-A5C1-F2568B10DA1E}" srcOrd="0" destOrd="0" presId="urn:microsoft.com/office/officeart/2005/8/layout/pList1"/>
    <dgm:cxn modelId="{437C95CB-5BDE-4D49-8024-116DE36FDF74}" type="presOf" srcId="{399CA102-D2A0-4AE9-AAB1-64FA2D47F7BB}" destId="{F064498D-C44C-4858-B80B-9DE4EB9B828D}" srcOrd="0" destOrd="0" presId="urn:microsoft.com/office/officeart/2005/8/layout/pList1"/>
    <dgm:cxn modelId="{525879F1-CB52-4663-8000-D702B45C6A5B}" type="presOf" srcId="{5C666AC9-AD7F-4C43-8421-F7DD88FFB43A}" destId="{299E5F1D-3CFF-4C8E-BB39-9BF1223622BC}" srcOrd="0" destOrd="0" presId="urn:microsoft.com/office/officeart/2005/8/layout/pList1"/>
    <dgm:cxn modelId="{114CDBC4-6493-49BF-A57E-B34D5A7F5FA8}" type="presParOf" srcId="{F064498D-C44C-4858-B80B-9DE4EB9B828D}" destId="{7F692345-9342-4739-9A99-8B899ABEC62F}" srcOrd="0" destOrd="0" presId="urn:microsoft.com/office/officeart/2005/8/layout/pList1"/>
    <dgm:cxn modelId="{1DE6C393-1B2E-4FA3-9164-6CE98908B988}" type="presParOf" srcId="{7F692345-9342-4739-9A99-8B899ABEC62F}" destId="{FCF16271-C031-4998-B138-B2A33E9AD4E5}" srcOrd="0" destOrd="0" presId="urn:microsoft.com/office/officeart/2005/8/layout/pList1"/>
    <dgm:cxn modelId="{7AB94885-B312-4B34-8EBD-C7E6A3574545}" type="presParOf" srcId="{7F692345-9342-4739-9A99-8B899ABEC62F}" destId="{E67701E2-ED67-4E56-A5C1-F2568B10DA1E}" srcOrd="1" destOrd="0" presId="urn:microsoft.com/office/officeart/2005/8/layout/pList1"/>
    <dgm:cxn modelId="{B32E7119-C0F9-4531-B177-FFC6989741A6}" type="presParOf" srcId="{F064498D-C44C-4858-B80B-9DE4EB9B828D}" destId="{FF343F2C-F103-4F1F-8F04-1DD797610811}" srcOrd="1" destOrd="0" presId="urn:microsoft.com/office/officeart/2005/8/layout/pList1"/>
    <dgm:cxn modelId="{911F67A5-7546-4BF2-8039-98C6E19F44AE}" type="presParOf" srcId="{F064498D-C44C-4858-B80B-9DE4EB9B828D}" destId="{C07D0740-038C-4045-90DC-F0EC016BAB1B}" srcOrd="2" destOrd="0" presId="urn:microsoft.com/office/officeart/2005/8/layout/pList1"/>
    <dgm:cxn modelId="{D8ADC821-EC5A-4087-968B-2F85379A9822}" type="presParOf" srcId="{C07D0740-038C-4045-90DC-F0EC016BAB1B}" destId="{1C3916DA-60B7-4732-ACB4-EC64934F15F2}" srcOrd="0" destOrd="0" presId="urn:microsoft.com/office/officeart/2005/8/layout/pList1"/>
    <dgm:cxn modelId="{4F9CAF26-129D-4D4F-97B2-1EC008BE70A8}" type="presParOf" srcId="{C07D0740-038C-4045-90DC-F0EC016BAB1B}" destId="{03C2391F-160F-4AB4-8625-CCD55A897781}" srcOrd="1" destOrd="0" presId="urn:microsoft.com/office/officeart/2005/8/layout/pList1"/>
    <dgm:cxn modelId="{12EFE0CE-3360-45E5-960C-AF63B5CBB5E0}" type="presParOf" srcId="{F064498D-C44C-4858-B80B-9DE4EB9B828D}" destId="{299E5F1D-3CFF-4C8E-BB39-9BF1223622BC}" srcOrd="3" destOrd="0" presId="urn:microsoft.com/office/officeart/2005/8/layout/pList1"/>
    <dgm:cxn modelId="{79FBF532-DEBC-48AB-B17E-1DB9057AE4B9}" type="presParOf" srcId="{F064498D-C44C-4858-B80B-9DE4EB9B828D}" destId="{663881E0-F572-4989-BEC7-968910D2C110}" srcOrd="4" destOrd="0" presId="urn:microsoft.com/office/officeart/2005/8/layout/pList1"/>
    <dgm:cxn modelId="{5EB46C58-88CA-4277-9173-2CAD1B72F231}" type="presParOf" srcId="{663881E0-F572-4989-BEC7-968910D2C110}" destId="{256C8C98-6B9D-4E32-8FC6-F1181CCC05D7}" srcOrd="0" destOrd="0" presId="urn:microsoft.com/office/officeart/2005/8/layout/pList1"/>
    <dgm:cxn modelId="{C4064A23-3474-4B84-B3EB-11F80EF53693}" type="presParOf" srcId="{663881E0-F572-4989-BEC7-968910D2C110}" destId="{AB18387F-27B9-4157-8D96-603FBFA0F9C7}" srcOrd="1" destOrd="0" presId="urn:microsoft.com/office/officeart/2005/8/layout/pList1"/>
    <dgm:cxn modelId="{2E32237B-A808-4F48-8E9A-B39BE518D5C6}" type="presParOf" srcId="{F064498D-C44C-4858-B80B-9DE4EB9B828D}" destId="{7A272C39-4A15-408F-824D-9E2BFA6E6A10}" srcOrd="5" destOrd="0" presId="urn:microsoft.com/office/officeart/2005/8/layout/pList1"/>
    <dgm:cxn modelId="{266FE171-7169-4195-848F-2F68C3B182E0}" type="presParOf" srcId="{F064498D-C44C-4858-B80B-9DE4EB9B828D}" destId="{C4A079A7-5009-41C8-A00F-15C30C40EF0C}" srcOrd="6" destOrd="0" presId="urn:microsoft.com/office/officeart/2005/8/layout/pList1"/>
    <dgm:cxn modelId="{78AF0437-857E-4ECE-836E-CAAFFE5AFEC5}" type="presParOf" srcId="{C4A079A7-5009-41C8-A00F-15C30C40EF0C}" destId="{199B3D3C-2A15-4D50-8197-2B7EA141FC54}" srcOrd="0" destOrd="0" presId="urn:microsoft.com/office/officeart/2005/8/layout/pList1"/>
    <dgm:cxn modelId="{6D653BC8-33A8-45D6-9F9C-71591C420D32}" type="presParOf" srcId="{C4A079A7-5009-41C8-A00F-15C30C40EF0C}" destId="{0D1D1830-D76F-4B47-86D1-3F73F2A40202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72E5C2-A4CD-4900-A622-4B5861C15518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627426-6BA5-4B38-8CDC-6E466079290B}">
      <dgm:prSet phldrT="[Текст]" custT="1"/>
      <dgm:spPr/>
      <dgm:t>
        <a:bodyPr/>
        <a:lstStyle/>
        <a:p>
          <a:r>
            <a:rPr lang="ru-RU" sz="2000" dirty="0"/>
            <a:t>Тип Кишечнополостные</a:t>
          </a:r>
        </a:p>
      </dgm:t>
    </dgm:pt>
    <dgm:pt modelId="{C523B73C-DC84-4A74-9A0A-3B71DC676ED4}" type="parTrans" cxnId="{D39C73AD-7B2B-460E-AFBD-11671A10C65A}">
      <dgm:prSet/>
      <dgm:spPr/>
      <dgm:t>
        <a:bodyPr/>
        <a:lstStyle/>
        <a:p>
          <a:endParaRPr lang="ru-RU"/>
        </a:p>
      </dgm:t>
    </dgm:pt>
    <dgm:pt modelId="{7157B310-D202-4BE7-96BD-191F78B54E17}" type="sibTrans" cxnId="{D39C73AD-7B2B-460E-AFBD-11671A10C65A}">
      <dgm:prSet/>
      <dgm:spPr/>
      <dgm:t>
        <a:bodyPr/>
        <a:lstStyle/>
        <a:p>
          <a:endParaRPr lang="ru-RU"/>
        </a:p>
      </dgm:t>
    </dgm:pt>
    <dgm:pt modelId="{805F0410-348A-47E5-AF22-5A35C49FBB19}">
      <dgm:prSet phldrT="[Текст]"/>
      <dgm:spPr/>
      <dgm:t>
        <a:bodyPr/>
        <a:lstStyle/>
        <a:p>
          <a:r>
            <a:rPr lang="ru-RU" dirty="0"/>
            <a:t>Тип Моллюски</a:t>
          </a:r>
        </a:p>
      </dgm:t>
    </dgm:pt>
    <dgm:pt modelId="{58E5219B-B2C6-4AD7-9C42-0185A3D7C2F3}" type="parTrans" cxnId="{FF63D382-4C17-42A6-A018-35D79B585775}">
      <dgm:prSet/>
      <dgm:spPr/>
      <dgm:t>
        <a:bodyPr/>
        <a:lstStyle/>
        <a:p>
          <a:endParaRPr lang="ru-RU"/>
        </a:p>
      </dgm:t>
    </dgm:pt>
    <dgm:pt modelId="{06E23B6D-CEF7-443C-BB94-5B88915EE8C5}" type="sibTrans" cxnId="{FF63D382-4C17-42A6-A018-35D79B585775}">
      <dgm:prSet/>
      <dgm:spPr/>
      <dgm:t>
        <a:bodyPr/>
        <a:lstStyle/>
        <a:p>
          <a:endParaRPr lang="ru-RU"/>
        </a:p>
      </dgm:t>
    </dgm:pt>
    <dgm:pt modelId="{BFBBABB3-A4BC-4ADA-AE13-1790EAE8F7E1}">
      <dgm:prSet phldrT="[Текст]"/>
      <dgm:spPr/>
      <dgm:t>
        <a:bodyPr/>
        <a:lstStyle/>
        <a:p>
          <a:r>
            <a:rPr lang="ru-RU" dirty="0"/>
            <a:t>Тип Плоские Черви</a:t>
          </a:r>
        </a:p>
      </dgm:t>
    </dgm:pt>
    <dgm:pt modelId="{668D2C25-8109-4B5F-B2F4-B91041784F71}" type="parTrans" cxnId="{F7BBD01E-FF7C-40CE-94E4-CF8ADF267D31}">
      <dgm:prSet/>
      <dgm:spPr/>
      <dgm:t>
        <a:bodyPr/>
        <a:lstStyle/>
        <a:p>
          <a:endParaRPr lang="ru-RU"/>
        </a:p>
      </dgm:t>
    </dgm:pt>
    <dgm:pt modelId="{1F025B2A-CA78-40C0-A8CB-1A902598B4CE}" type="sibTrans" cxnId="{F7BBD01E-FF7C-40CE-94E4-CF8ADF267D31}">
      <dgm:prSet/>
      <dgm:spPr/>
      <dgm:t>
        <a:bodyPr/>
        <a:lstStyle/>
        <a:p>
          <a:endParaRPr lang="ru-RU"/>
        </a:p>
      </dgm:t>
    </dgm:pt>
    <dgm:pt modelId="{BC2FF036-0D2E-454F-BB6E-B611731D3C6E}">
      <dgm:prSet phldrT="[Текст]"/>
      <dgm:spPr/>
      <dgm:t>
        <a:bodyPr/>
        <a:lstStyle/>
        <a:p>
          <a:r>
            <a:rPr lang="ru-RU" dirty="0"/>
            <a:t>Тип Членистоногие</a:t>
          </a:r>
        </a:p>
      </dgm:t>
    </dgm:pt>
    <dgm:pt modelId="{B3A222AA-55F0-4A66-A175-A295B35347C9}" type="parTrans" cxnId="{09E4AC44-759E-4D77-889F-1D7C075A8F0B}">
      <dgm:prSet/>
      <dgm:spPr/>
      <dgm:t>
        <a:bodyPr/>
        <a:lstStyle/>
        <a:p>
          <a:endParaRPr lang="ru-RU"/>
        </a:p>
      </dgm:t>
    </dgm:pt>
    <dgm:pt modelId="{9B92B213-EBB1-4520-A011-9F81BEA6EED6}" type="sibTrans" cxnId="{09E4AC44-759E-4D77-889F-1D7C075A8F0B}">
      <dgm:prSet/>
      <dgm:spPr/>
      <dgm:t>
        <a:bodyPr/>
        <a:lstStyle/>
        <a:p>
          <a:endParaRPr lang="ru-RU"/>
        </a:p>
      </dgm:t>
    </dgm:pt>
    <dgm:pt modelId="{2012DD0E-5744-4D6A-A72E-78BCB16C2532}">
      <dgm:prSet phldrT="[Текст]"/>
      <dgm:spPr/>
      <dgm:t>
        <a:bodyPr/>
        <a:lstStyle/>
        <a:p>
          <a:r>
            <a:rPr lang="ru-RU" dirty="0"/>
            <a:t>Тип Хордовые</a:t>
          </a:r>
        </a:p>
      </dgm:t>
    </dgm:pt>
    <dgm:pt modelId="{6C7FAF7F-CA1E-474E-9C4C-3ABC3603CE6F}" type="parTrans" cxnId="{9FFFC190-25D0-45EA-BC11-54A1889BAD0B}">
      <dgm:prSet/>
      <dgm:spPr/>
      <dgm:t>
        <a:bodyPr/>
        <a:lstStyle/>
        <a:p>
          <a:endParaRPr lang="ru-RU"/>
        </a:p>
      </dgm:t>
    </dgm:pt>
    <dgm:pt modelId="{9CF021D0-0E0A-491F-B646-FB8F49F87189}" type="sibTrans" cxnId="{9FFFC190-25D0-45EA-BC11-54A1889BAD0B}">
      <dgm:prSet/>
      <dgm:spPr/>
      <dgm:t>
        <a:bodyPr/>
        <a:lstStyle/>
        <a:p>
          <a:endParaRPr lang="ru-RU"/>
        </a:p>
      </dgm:t>
    </dgm:pt>
    <dgm:pt modelId="{4DEC9D2F-8892-49CF-AE50-BDFC37DC4761}" type="pres">
      <dgm:prSet presAssocID="{7C72E5C2-A4CD-4900-A622-4B5861C15518}" presName="Name0" presStyleCnt="0">
        <dgm:presLayoutVars>
          <dgm:dir/>
          <dgm:resizeHandles val="exact"/>
        </dgm:presLayoutVars>
      </dgm:prSet>
      <dgm:spPr/>
    </dgm:pt>
    <dgm:pt modelId="{3E556EFE-CC8E-4D3C-B4F5-4B2D5673E522}" type="pres">
      <dgm:prSet presAssocID="{55627426-6BA5-4B38-8CDC-6E466079290B}" presName="compNode" presStyleCnt="0"/>
      <dgm:spPr/>
    </dgm:pt>
    <dgm:pt modelId="{5F8688E7-0808-4E3F-A4C0-E4F7308480AA}" type="pres">
      <dgm:prSet presAssocID="{55627426-6BA5-4B38-8CDC-6E466079290B}" presName="pict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AB11D783-D3FF-4D44-A14A-C294AE6D7727}" type="pres">
      <dgm:prSet presAssocID="{55627426-6BA5-4B38-8CDC-6E466079290B}" presName="textRect" presStyleLbl="revTx" presStyleIdx="0" presStyleCnt="5">
        <dgm:presLayoutVars>
          <dgm:bulletEnabled val="1"/>
        </dgm:presLayoutVars>
      </dgm:prSet>
      <dgm:spPr/>
    </dgm:pt>
    <dgm:pt modelId="{FA346CB3-B06F-44E0-B817-D79B1E7C7302}" type="pres">
      <dgm:prSet presAssocID="{7157B310-D202-4BE7-96BD-191F78B54E17}" presName="sibTrans" presStyleLbl="sibTrans2D1" presStyleIdx="0" presStyleCnt="0"/>
      <dgm:spPr/>
    </dgm:pt>
    <dgm:pt modelId="{BB07D332-C7D5-4669-8AD8-07B3D71B7C40}" type="pres">
      <dgm:prSet presAssocID="{805F0410-348A-47E5-AF22-5A35C49FBB19}" presName="compNode" presStyleCnt="0"/>
      <dgm:spPr/>
    </dgm:pt>
    <dgm:pt modelId="{7CE42410-9D23-4372-B306-3FE21A877018}" type="pres">
      <dgm:prSet presAssocID="{805F0410-348A-47E5-AF22-5A35C49FBB19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F34288E3-F9DC-46B5-8DF8-FFD4D797C245}" type="pres">
      <dgm:prSet presAssocID="{805F0410-348A-47E5-AF22-5A35C49FBB19}" presName="textRect" presStyleLbl="revTx" presStyleIdx="1" presStyleCnt="5">
        <dgm:presLayoutVars>
          <dgm:bulletEnabled val="1"/>
        </dgm:presLayoutVars>
      </dgm:prSet>
      <dgm:spPr/>
    </dgm:pt>
    <dgm:pt modelId="{AD8FFD46-77D2-4731-B56A-CF9FB9BE0037}" type="pres">
      <dgm:prSet presAssocID="{06E23B6D-CEF7-443C-BB94-5B88915EE8C5}" presName="sibTrans" presStyleLbl="sibTrans2D1" presStyleIdx="0" presStyleCnt="0"/>
      <dgm:spPr/>
    </dgm:pt>
    <dgm:pt modelId="{58D5C50E-DDD4-40E5-8166-2D79194ED3ED}" type="pres">
      <dgm:prSet presAssocID="{BFBBABB3-A4BC-4ADA-AE13-1790EAE8F7E1}" presName="compNode" presStyleCnt="0"/>
      <dgm:spPr/>
    </dgm:pt>
    <dgm:pt modelId="{E885B750-4BD3-4290-A2EC-667D465CF2D1}" type="pres">
      <dgm:prSet presAssocID="{BFBBABB3-A4BC-4ADA-AE13-1790EAE8F7E1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2F018776-732F-4A93-BFD9-A81209C273A2}" type="pres">
      <dgm:prSet presAssocID="{BFBBABB3-A4BC-4ADA-AE13-1790EAE8F7E1}" presName="textRect" presStyleLbl="revTx" presStyleIdx="2" presStyleCnt="5" custScaleX="129683">
        <dgm:presLayoutVars>
          <dgm:bulletEnabled val="1"/>
        </dgm:presLayoutVars>
      </dgm:prSet>
      <dgm:spPr/>
    </dgm:pt>
    <dgm:pt modelId="{52E93BA4-73A2-4692-8819-FF0E7C7F10E9}" type="pres">
      <dgm:prSet presAssocID="{1F025B2A-CA78-40C0-A8CB-1A902598B4CE}" presName="sibTrans" presStyleLbl="sibTrans2D1" presStyleIdx="0" presStyleCnt="0"/>
      <dgm:spPr/>
    </dgm:pt>
    <dgm:pt modelId="{CBE27CE1-2605-4B6C-B236-0E1730037823}" type="pres">
      <dgm:prSet presAssocID="{BC2FF036-0D2E-454F-BB6E-B611731D3C6E}" presName="compNode" presStyleCnt="0"/>
      <dgm:spPr/>
    </dgm:pt>
    <dgm:pt modelId="{890B4ADC-DCD6-4EBA-BA8E-47DE37FEBFEC}" type="pres">
      <dgm:prSet presAssocID="{BC2FF036-0D2E-454F-BB6E-B611731D3C6E}" presName="pictRect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980A152C-35C9-4DB0-9997-0C7207353AF1}" type="pres">
      <dgm:prSet presAssocID="{BC2FF036-0D2E-454F-BB6E-B611731D3C6E}" presName="textRect" presStyleLbl="revTx" presStyleIdx="3" presStyleCnt="5" custScaleX="142866">
        <dgm:presLayoutVars>
          <dgm:bulletEnabled val="1"/>
        </dgm:presLayoutVars>
      </dgm:prSet>
      <dgm:spPr/>
    </dgm:pt>
    <dgm:pt modelId="{821CA7C2-CB8F-4FDA-B812-BE98AAA7960A}" type="pres">
      <dgm:prSet presAssocID="{9B92B213-EBB1-4520-A011-9F81BEA6EED6}" presName="sibTrans" presStyleLbl="sibTrans2D1" presStyleIdx="0" presStyleCnt="0"/>
      <dgm:spPr/>
    </dgm:pt>
    <dgm:pt modelId="{1D843855-1CE6-48B0-A688-F9FC3047DD32}" type="pres">
      <dgm:prSet presAssocID="{2012DD0E-5744-4D6A-A72E-78BCB16C2532}" presName="compNode" presStyleCnt="0"/>
      <dgm:spPr/>
    </dgm:pt>
    <dgm:pt modelId="{0BB06270-E760-484D-A162-6A5B40015603}" type="pres">
      <dgm:prSet presAssocID="{2012DD0E-5744-4D6A-A72E-78BCB16C2532}" presName="pictRect" presStyleLbl="node1" presStyleIdx="4" presStyleCnt="5" custLinFactNeighborX="32372" custLinFactNeighborY="-158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1E9C5BE4-118A-417E-88D3-E7C73DAB6E1A}" type="pres">
      <dgm:prSet presAssocID="{2012DD0E-5744-4D6A-A72E-78BCB16C2532}" presName="textRect" presStyleLbl="revTx" presStyleIdx="4" presStyleCnt="5" custLinFactNeighborX="34918" custLinFactNeighborY="-4902">
        <dgm:presLayoutVars>
          <dgm:bulletEnabled val="1"/>
        </dgm:presLayoutVars>
      </dgm:prSet>
      <dgm:spPr/>
    </dgm:pt>
  </dgm:ptLst>
  <dgm:cxnLst>
    <dgm:cxn modelId="{35BAB407-E9DE-405E-BBC2-E3D32A5C6ADB}" type="presOf" srcId="{BFBBABB3-A4BC-4ADA-AE13-1790EAE8F7E1}" destId="{2F018776-732F-4A93-BFD9-A81209C273A2}" srcOrd="0" destOrd="0" presId="urn:microsoft.com/office/officeart/2005/8/layout/pList1"/>
    <dgm:cxn modelId="{F7BBD01E-FF7C-40CE-94E4-CF8ADF267D31}" srcId="{7C72E5C2-A4CD-4900-A622-4B5861C15518}" destId="{BFBBABB3-A4BC-4ADA-AE13-1790EAE8F7E1}" srcOrd="2" destOrd="0" parTransId="{668D2C25-8109-4B5F-B2F4-B91041784F71}" sibTransId="{1F025B2A-CA78-40C0-A8CB-1A902598B4CE}"/>
    <dgm:cxn modelId="{E66B425D-0D14-4C19-A3EE-7FEB996C47E4}" type="presOf" srcId="{BC2FF036-0D2E-454F-BB6E-B611731D3C6E}" destId="{980A152C-35C9-4DB0-9997-0C7207353AF1}" srcOrd="0" destOrd="0" presId="urn:microsoft.com/office/officeart/2005/8/layout/pList1"/>
    <dgm:cxn modelId="{D22FEC61-1D64-4F5B-AF90-1B96C2A5CFA7}" type="presOf" srcId="{06E23B6D-CEF7-443C-BB94-5B88915EE8C5}" destId="{AD8FFD46-77D2-4731-B56A-CF9FB9BE0037}" srcOrd="0" destOrd="0" presId="urn:microsoft.com/office/officeart/2005/8/layout/pList1"/>
    <dgm:cxn modelId="{09E4AC44-759E-4D77-889F-1D7C075A8F0B}" srcId="{7C72E5C2-A4CD-4900-A622-4B5861C15518}" destId="{BC2FF036-0D2E-454F-BB6E-B611731D3C6E}" srcOrd="3" destOrd="0" parTransId="{B3A222AA-55F0-4A66-A175-A295B35347C9}" sibTransId="{9B92B213-EBB1-4520-A011-9F81BEA6EED6}"/>
    <dgm:cxn modelId="{FF63D382-4C17-42A6-A018-35D79B585775}" srcId="{7C72E5C2-A4CD-4900-A622-4B5861C15518}" destId="{805F0410-348A-47E5-AF22-5A35C49FBB19}" srcOrd="1" destOrd="0" parTransId="{58E5219B-B2C6-4AD7-9C42-0185A3D7C2F3}" sibTransId="{06E23B6D-CEF7-443C-BB94-5B88915EE8C5}"/>
    <dgm:cxn modelId="{9FFFC190-25D0-45EA-BC11-54A1889BAD0B}" srcId="{7C72E5C2-A4CD-4900-A622-4B5861C15518}" destId="{2012DD0E-5744-4D6A-A72E-78BCB16C2532}" srcOrd="4" destOrd="0" parTransId="{6C7FAF7F-CA1E-474E-9C4C-3ABC3603CE6F}" sibTransId="{9CF021D0-0E0A-491F-B646-FB8F49F87189}"/>
    <dgm:cxn modelId="{09455492-D2F2-4C6E-BA70-E4A6B408ED2B}" type="presOf" srcId="{9B92B213-EBB1-4520-A011-9F81BEA6EED6}" destId="{821CA7C2-CB8F-4FDA-B812-BE98AAA7960A}" srcOrd="0" destOrd="0" presId="urn:microsoft.com/office/officeart/2005/8/layout/pList1"/>
    <dgm:cxn modelId="{D39C73AD-7B2B-460E-AFBD-11671A10C65A}" srcId="{7C72E5C2-A4CD-4900-A622-4B5861C15518}" destId="{55627426-6BA5-4B38-8CDC-6E466079290B}" srcOrd="0" destOrd="0" parTransId="{C523B73C-DC84-4A74-9A0A-3B71DC676ED4}" sibTransId="{7157B310-D202-4BE7-96BD-191F78B54E17}"/>
    <dgm:cxn modelId="{E4FE8BBC-714A-4265-BAC2-F6C69A414319}" type="presOf" srcId="{55627426-6BA5-4B38-8CDC-6E466079290B}" destId="{AB11D783-D3FF-4D44-A14A-C294AE6D7727}" srcOrd="0" destOrd="0" presId="urn:microsoft.com/office/officeart/2005/8/layout/pList1"/>
    <dgm:cxn modelId="{103F24BD-4FCD-49D2-9C91-296C943923E4}" type="presOf" srcId="{2012DD0E-5744-4D6A-A72E-78BCB16C2532}" destId="{1E9C5BE4-118A-417E-88D3-E7C73DAB6E1A}" srcOrd="0" destOrd="0" presId="urn:microsoft.com/office/officeart/2005/8/layout/pList1"/>
    <dgm:cxn modelId="{8EAAB7CF-CA8C-4FCF-B703-2631770F78B9}" type="presOf" srcId="{1F025B2A-CA78-40C0-A8CB-1A902598B4CE}" destId="{52E93BA4-73A2-4692-8819-FF0E7C7F10E9}" srcOrd="0" destOrd="0" presId="urn:microsoft.com/office/officeart/2005/8/layout/pList1"/>
    <dgm:cxn modelId="{0E8C6AD2-36CA-45BB-B71F-BA32EBCCE00F}" type="presOf" srcId="{805F0410-348A-47E5-AF22-5A35C49FBB19}" destId="{F34288E3-F9DC-46B5-8DF8-FFD4D797C245}" srcOrd="0" destOrd="0" presId="urn:microsoft.com/office/officeart/2005/8/layout/pList1"/>
    <dgm:cxn modelId="{22D71DEE-CF98-418C-92C0-E06E294A1ECF}" type="presOf" srcId="{7C72E5C2-A4CD-4900-A622-4B5861C15518}" destId="{4DEC9D2F-8892-49CF-AE50-BDFC37DC4761}" srcOrd="0" destOrd="0" presId="urn:microsoft.com/office/officeart/2005/8/layout/pList1"/>
    <dgm:cxn modelId="{EA2F53F0-1294-4A2E-9278-67A1E1262EBA}" type="presOf" srcId="{7157B310-D202-4BE7-96BD-191F78B54E17}" destId="{FA346CB3-B06F-44E0-B817-D79B1E7C7302}" srcOrd="0" destOrd="0" presId="urn:microsoft.com/office/officeart/2005/8/layout/pList1"/>
    <dgm:cxn modelId="{6E7638C2-6652-4290-AD9C-9E1D67579E9E}" type="presParOf" srcId="{4DEC9D2F-8892-49CF-AE50-BDFC37DC4761}" destId="{3E556EFE-CC8E-4D3C-B4F5-4B2D5673E522}" srcOrd="0" destOrd="0" presId="urn:microsoft.com/office/officeart/2005/8/layout/pList1"/>
    <dgm:cxn modelId="{24485A04-3C3B-42F0-86B2-43F3E00C0987}" type="presParOf" srcId="{3E556EFE-CC8E-4D3C-B4F5-4B2D5673E522}" destId="{5F8688E7-0808-4E3F-A4C0-E4F7308480AA}" srcOrd="0" destOrd="0" presId="urn:microsoft.com/office/officeart/2005/8/layout/pList1"/>
    <dgm:cxn modelId="{04971AC0-2DCE-4FC4-9DE5-3A4B6A8ECD12}" type="presParOf" srcId="{3E556EFE-CC8E-4D3C-B4F5-4B2D5673E522}" destId="{AB11D783-D3FF-4D44-A14A-C294AE6D7727}" srcOrd="1" destOrd="0" presId="urn:microsoft.com/office/officeart/2005/8/layout/pList1"/>
    <dgm:cxn modelId="{F2B5995F-839E-4A4F-AFE2-47714066D663}" type="presParOf" srcId="{4DEC9D2F-8892-49CF-AE50-BDFC37DC4761}" destId="{FA346CB3-B06F-44E0-B817-D79B1E7C7302}" srcOrd="1" destOrd="0" presId="urn:microsoft.com/office/officeart/2005/8/layout/pList1"/>
    <dgm:cxn modelId="{FDDD2826-CCC3-4170-9EAE-1AFCC3DD9F9E}" type="presParOf" srcId="{4DEC9D2F-8892-49CF-AE50-BDFC37DC4761}" destId="{BB07D332-C7D5-4669-8AD8-07B3D71B7C40}" srcOrd="2" destOrd="0" presId="urn:microsoft.com/office/officeart/2005/8/layout/pList1"/>
    <dgm:cxn modelId="{4F0B5ACD-5152-4B62-A13D-D0CCEF715477}" type="presParOf" srcId="{BB07D332-C7D5-4669-8AD8-07B3D71B7C40}" destId="{7CE42410-9D23-4372-B306-3FE21A877018}" srcOrd="0" destOrd="0" presId="urn:microsoft.com/office/officeart/2005/8/layout/pList1"/>
    <dgm:cxn modelId="{1C5E656C-85CD-489C-9AA9-999F0614726E}" type="presParOf" srcId="{BB07D332-C7D5-4669-8AD8-07B3D71B7C40}" destId="{F34288E3-F9DC-46B5-8DF8-FFD4D797C245}" srcOrd="1" destOrd="0" presId="urn:microsoft.com/office/officeart/2005/8/layout/pList1"/>
    <dgm:cxn modelId="{B89A9F81-2398-4003-8C73-2EFAA5850A59}" type="presParOf" srcId="{4DEC9D2F-8892-49CF-AE50-BDFC37DC4761}" destId="{AD8FFD46-77D2-4731-B56A-CF9FB9BE0037}" srcOrd="3" destOrd="0" presId="urn:microsoft.com/office/officeart/2005/8/layout/pList1"/>
    <dgm:cxn modelId="{1000C69B-1F5C-4EE6-A87F-E50616E3E142}" type="presParOf" srcId="{4DEC9D2F-8892-49CF-AE50-BDFC37DC4761}" destId="{58D5C50E-DDD4-40E5-8166-2D79194ED3ED}" srcOrd="4" destOrd="0" presId="urn:microsoft.com/office/officeart/2005/8/layout/pList1"/>
    <dgm:cxn modelId="{2FCF17CD-E069-4ACA-BB44-0FCDA6B527A3}" type="presParOf" srcId="{58D5C50E-DDD4-40E5-8166-2D79194ED3ED}" destId="{E885B750-4BD3-4290-A2EC-667D465CF2D1}" srcOrd="0" destOrd="0" presId="urn:microsoft.com/office/officeart/2005/8/layout/pList1"/>
    <dgm:cxn modelId="{1DAECE64-08E3-4B76-A95C-87E7B865A87A}" type="presParOf" srcId="{58D5C50E-DDD4-40E5-8166-2D79194ED3ED}" destId="{2F018776-732F-4A93-BFD9-A81209C273A2}" srcOrd="1" destOrd="0" presId="urn:microsoft.com/office/officeart/2005/8/layout/pList1"/>
    <dgm:cxn modelId="{5BD161C7-2038-480C-B9E5-97C3EEBAF3E9}" type="presParOf" srcId="{4DEC9D2F-8892-49CF-AE50-BDFC37DC4761}" destId="{52E93BA4-73A2-4692-8819-FF0E7C7F10E9}" srcOrd="5" destOrd="0" presId="urn:microsoft.com/office/officeart/2005/8/layout/pList1"/>
    <dgm:cxn modelId="{57EE571E-D30B-4EE0-BBDB-3FCE580B2888}" type="presParOf" srcId="{4DEC9D2F-8892-49CF-AE50-BDFC37DC4761}" destId="{CBE27CE1-2605-4B6C-B236-0E1730037823}" srcOrd="6" destOrd="0" presId="urn:microsoft.com/office/officeart/2005/8/layout/pList1"/>
    <dgm:cxn modelId="{DC09750D-B801-4A05-BE90-18618C1C87A4}" type="presParOf" srcId="{CBE27CE1-2605-4B6C-B236-0E1730037823}" destId="{890B4ADC-DCD6-4EBA-BA8E-47DE37FEBFEC}" srcOrd="0" destOrd="0" presId="urn:microsoft.com/office/officeart/2005/8/layout/pList1"/>
    <dgm:cxn modelId="{7B55D69D-A0B1-4933-AC13-8A633D57FB51}" type="presParOf" srcId="{CBE27CE1-2605-4B6C-B236-0E1730037823}" destId="{980A152C-35C9-4DB0-9997-0C7207353AF1}" srcOrd="1" destOrd="0" presId="urn:microsoft.com/office/officeart/2005/8/layout/pList1"/>
    <dgm:cxn modelId="{72C66235-3546-456A-B8A8-E61362FDF0E8}" type="presParOf" srcId="{4DEC9D2F-8892-49CF-AE50-BDFC37DC4761}" destId="{821CA7C2-CB8F-4FDA-B812-BE98AAA7960A}" srcOrd="7" destOrd="0" presId="urn:microsoft.com/office/officeart/2005/8/layout/pList1"/>
    <dgm:cxn modelId="{C3325F30-6EE5-41E3-828F-A114D7EEBE5A}" type="presParOf" srcId="{4DEC9D2F-8892-49CF-AE50-BDFC37DC4761}" destId="{1D843855-1CE6-48B0-A688-F9FC3047DD32}" srcOrd="8" destOrd="0" presId="urn:microsoft.com/office/officeart/2005/8/layout/pList1"/>
    <dgm:cxn modelId="{13999BB7-13E5-448E-9CC9-8E35A1460E0C}" type="presParOf" srcId="{1D843855-1CE6-48B0-A688-F9FC3047DD32}" destId="{0BB06270-E760-484D-A162-6A5B40015603}" srcOrd="0" destOrd="0" presId="urn:microsoft.com/office/officeart/2005/8/layout/pList1"/>
    <dgm:cxn modelId="{4CA33D16-7417-4081-AFF9-8C216F3D7251}" type="presParOf" srcId="{1D843855-1CE6-48B0-A688-F9FC3047DD32}" destId="{1E9C5BE4-118A-417E-88D3-E7C73DAB6E1A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44CFA1-FE30-4E62-B52B-94E8FF5885D2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DE8D25-95E8-4E92-BBF1-115E4E7F5363}">
      <dgm:prSet phldrT="[Текст]"/>
      <dgm:spPr/>
      <dgm:t>
        <a:bodyPr/>
        <a:lstStyle/>
        <a:p>
          <a:r>
            <a:rPr lang="ru-RU" dirty="0"/>
            <a:t>Кл. Хрящевые рыбы</a:t>
          </a:r>
        </a:p>
      </dgm:t>
    </dgm:pt>
    <dgm:pt modelId="{DA573440-7F1D-4D73-A71E-4FE2D06D8010}" type="parTrans" cxnId="{BC6995AC-FB16-45B4-936D-E6FFE6F5C00F}">
      <dgm:prSet/>
      <dgm:spPr/>
      <dgm:t>
        <a:bodyPr/>
        <a:lstStyle/>
        <a:p>
          <a:endParaRPr lang="ru-RU"/>
        </a:p>
      </dgm:t>
    </dgm:pt>
    <dgm:pt modelId="{B86BB436-C1E1-4BEA-B2D1-B87376A1C981}" type="sibTrans" cxnId="{BC6995AC-FB16-45B4-936D-E6FFE6F5C00F}">
      <dgm:prSet/>
      <dgm:spPr/>
      <dgm:t>
        <a:bodyPr/>
        <a:lstStyle/>
        <a:p>
          <a:endParaRPr lang="ru-RU"/>
        </a:p>
      </dgm:t>
    </dgm:pt>
    <dgm:pt modelId="{3BC54E75-EC93-4F69-ADFC-A5EAFBC2E35A}">
      <dgm:prSet phldrT="[Текст]"/>
      <dgm:spPr/>
      <dgm:t>
        <a:bodyPr/>
        <a:lstStyle/>
        <a:p>
          <a:r>
            <a:rPr lang="ru-RU" dirty="0"/>
            <a:t>Кл. Земноводные</a:t>
          </a:r>
        </a:p>
      </dgm:t>
    </dgm:pt>
    <dgm:pt modelId="{42025BA4-5C15-41C8-8062-E7F126576674}" type="parTrans" cxnId="{66CB55A9-2EC5-4A66-AF72-C25BAA59965D}">
      <dgm:prSet/>
      <dgm:spPr/>
      <dgm:t>
        <a:bodyPr/>
        <a:lstStyle/>
        <a:p>
          <a:endParaRPr lang="ru-RU"/>
        </a:p>
      </dgm:t>
    </dgm:pt>
    <dgm:pt modelId="{917689C9-27D7-4018-9C76-A7216203BD03}" type="sibTrans" cxnId="{66CB55A9-2EC5-4A66-AF72-C25BAA59965D}">
      <dgm:prSet/>
      <dgm:spPr/>
      <dgm:t>
        <a:bodyPr/>
        <a:lstStyle/>
        <a:p>
          <a:endParaRPr lang="ru-RU"/>
        </a:p>
      </dgm:t>
    </dgm:pt>
    <dgm:pt modelId="{944BFC52-A451-4D4C-B259-06B1C837246A}">
      <dgm:prSet phldrT="[Текст]"/>
      <dgm:spPr/>
      <dgm:t>
        <a:bodyPr/>
        <a:lstStyle/>
        <a:p>
          <a:r>
            <a:rPr lang="ru-RU" dirty="0"/>
            <a:t>Кл. Рептилии</a:t>
          </a:r>
        </a:p>
      </dgm:t>
    </dgm:pt>
    <dgm:pt modelId="{B6A51BCD-57AD-481C-B803-903FC393BB3C}" type="parTrans" cxnId="{1B524207-C244-42B5-BC1C-BA857AAED5E6}">
      <dgm:prSet/>
      <dgm:spPr/>
      <dgm:t>
        <a:bodyPr/>
        <a:lstStyle/>
        <a:p>
          <a:endParaRPr lang="ru-RU"/>
        </a:p>
      </dgm:t>
    </dgm:pt>
    <dgm:pt modelId="{C1FBF1D0-BB79-4BE4-B173-494FA9A96BBD}" type="sibTrans" cxnId="{1B524207-C244-42B5-BC1C-BA857AAED5E6}">
      <dgm:prSet/>
      <dgm:spPr/>
      <dgm:t>
        <a:bodyPr/>
        <a:lstStyle/>
        <a:p>
          <a:endParaRPr lang="ru-RU"/>
        </a:p>
      </dgm:t>
    </dgm:pt>
    <dgm:pt modelId="{C85662B4-2B99-424E-91ED-6E3BC805F8B3}">
      <dgm:prSet phldrT="[Текст]"/>
      <dgm:spPr/>
      <dgm:t>
        <a:bodyPr/>
        <a:lstStyle/>
        <a:p>
          <a:r>
            <a:rPr lang="ru-RU" dirty="0"/>
            <a:t>Кл. Птицы</a:t>
          </a:r>
        </a:p>
      </dgm:t>
    </dgm:pt>
    <dgm:pt modelId="{44C67B49-6875-413A-926B-439947BEE89D}" type="parTrans" cxnId="{A521B061-5B57-44B2-A4D9-F2C565DE5244}">
      <dgm:prSet/>
      <dgm:spPr/>
      <dgm:t>
        <a:bodyPr/>
        <a:lstStyle/>
        <a:p>
          <a:endParaRPr lang="ru-RU"/>
        </a:p>
      </dgm:t>
    </dgm:pt>
    <dgm:pt modelId="{763439B0-6826-491A-B4FD-06AFCA0A553B}" type="sibTrans" cxnId="{A521B061-5B57-44B2-A4D9-F2C565DE5244}">
      <dgm:prSet/>
      <dgm:spPr/>
      <dgm:t>
        <a:bodyPr/>
        <a:lstStyle/>
        <a:p>
          <a:endParaRPr lang="ru-RU"/>
        </a:p>
      </dgm:t>
    </dgm:pt>
    <dgm:pt modelId="{22B4F361-5D6D-4738-A51F-FA1D2B4CBEAF}">
      <dgm:prSet phldrT="[Текст]"/>
      <dgm:spPr/>
      <dgm:t>
        <a:bodyPr/>
        <a:lstStyle/>
        <a:p>
          <a:r>
            <a:rPr lang="ru-RU" dirty="0"/>
            <a:t>Кл. Млекопитающие</a:t>
          </a:r>
        </a:p>
      </dgm:t>
    </dgm:pt>
    <dgm:pt modelId="{414D1D14-F552-440F-9003-E5D7624F14F6}" type="parTrans" cxnId="{9E5E9146-946D-4585-B776-9BC58B823BD2}">
      <dgm:prSet/>
      <dgm:spPr/>
      <dgm:t>
        <a:bodyPr/>
        <a:lstStyle/>
        <a:p>
          <a:endParaRPr lang="ru-RU"/>
        </a:p>
      </dgm:t>
    </dgm:pt>
    <dgm:pt modelId="{71C19BDE-757D-4DE8-9108-73A1690C2094}" type="sibTrans" cxnId="{9E5E9146-946D-4585-B776-9BC58B823BD2}">
      <dgm:prSet/>
      <dgm:spPr/>
      <dgm:t>
        <a:bodyPr/>
        <a:lstStyle/>
        <a:p>
          <a:endParaRPr lang="ru-RU"/>
        </a:p>
      </dgm:t>
    </dgm:pt>
    <dgm:pt modelId="{00E4F04A-9950-4C85-9E9D-56E2770AABBD}">
      <dgm:prSet phldrT="[Текст]"/>
      <dgm:spPr/>
      <dgm:t>
        <a:bodyPr/>
        <a:lstStyle/>
        <a:p>
          <a:r>
            <a:rPr lang="ru-RU" dirty="0"/>
            <a:t>Кл. Костные рыбы</a:t>
          </a:r>
        </a:p>
      </dgm:t>
    </dgm:pt>
    <dgm:pt modelId="{53FD7E1A-27F9-43A4-84AC-C8A421C27807}" type="parTrans" cxnId="{BB80577D-F306-48DB-A815-3F658D8928FA}">
      <dgm:prSet/>
      <dgm:spPr/>
      <dgm:t>
        <a:bodyPr/>
        <a:lstStyle/>
        <a:p>
          <a:endParaRPr lang="ru-RU"/>
        </a:p>
      </dgm:t>
    </dgm:pt>
    <dgm:pt modelId="{CBE419A1-7284-436C-845F-C55E2916B74A}" type="sibTrans" cxnId="{BB80577D-F306-48DB-A815-3F658D8928FA}">
      <dgm:prSet/>
      <dgm:spPr/>
      <dgm:t>
        <a:bodyPr/>
        <a:lstStyle/>
        <a:p>
          <a:endParaRPr lang="ru-RU"/>
        </a:p>
      </dgm:t>
    </dgm:pt>
    <dgm:pt modelId="{917B5641-8F50-4CE9-A460-5905CE6BC24A}" type="pres">
      <dgm:prSet presAssocID="{0844CFA1-FE30-4E62-B52B-94E8FF5885D2}" presName="Name0" presStyleCnt="0">
        <dgm:presLayoutVars>
          <dgm:dir/>
          <dgm:resizeHandles val="exact"/>
        </dgm:presLayoutVars>
      </dgm:prSet>
      <dgm:spPr/>
    </dgm:pt>
    <dgm:pt modelId="{C12498EF-190E-4A44-BD8B-2B116EBDC8B4}" type="pres">
      <dgm:prSet presAssocID="{2BDE8D25-95E8-4E92-BBF1-115E4E7F5363}" presName="compNode" presStyleCnt="0"/>
      <dgm:spPr/>
    </dgm:pt>
    <dgm:pt modelId="{F7F52291-E5F0-4A5F-9EC9-D77170541A1A}" type="pres">
      <dgm:prSet presAssocID="{2BDE8D25-95E8-4E92-BBF1-115E4E7F5363}" presName="pictRect" presStyleLbl="node1" presStyleIdx="0" presStyleCnt="6" custScaleX="98800" custScaleY="10020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7D9BDCC9-3208-45DF-AC25-795ACD9DED94}" type="pres">
      <dgm:prSet presAssocID="{2BDE8D25-95E8-4E92-BBF1-115E4E7F5363}" presName="textRect" presStyleLbl="revTx" presStyleIdx="0" presStyleCnt="6">
        <dgm:presLayoutVars>
          <dgm:bulletEnabled val="1"/>
        </dgm:presLayoutVars>
      </dgm:prSet>
      <dgm:spPr/>
    </dgm:pt>
    <dgm:pt modelId="{3279BAFC-4427-4FDB-82D6-57B17A4EEE12}" type="pres">
      <dgm:prSet presAssocID="{B86BB436-C1E1-4BEA-B2D1-B87376A1C981}" presName="sibTrans" presStyleLbl="sibTrans2D1" presStyleIdx="0" presStyleCnt="0"/>
      <dgm:spPr/>
    </dgm:pt>
    <dgm:pt modelId="{61C31095-63D2-4099-BE2E-223959DD6A65}" type="pres">
      <dgm:prSet presAssocID="{00E4F04A-9950-4C85-9E9D-56E2770AABBD}" presName="compNode" presStyleCnt="0"/>
      <dgm:spPr/>
    </dgm:pt>
    <dgm:pt modelId="{FACC3D78-3D34-4F19-9927-AA8215BF7AE5}" type="pres">
      <dgm:prSet presAssocID="{00E4F04A-9950-4C85-9E9D-56E2770AABBD}" presName="pictRect" presStyleLbl="node1" presStyleIdx="1" presStyleCnt="6" custLinFactNeighborX="-364" custLinFactNeighborY="-7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521CFE8D-3080-47C2-AC6C-BFDBBDD74922}" type="pres">
      <dgm:prSet presAssocID="{00E4F04A-9950-4C85-9E9D-56E2770AABBD}" presName="textRect" presStyleLbl="revTx" presStyleIdx="1" presStyleCnt="6">
        <dgm:presLayoutVars>
          <dgm:bulletEnabled val="1"/>
        </dgm:presLayoutVars>
      </dgm:prSet>
      <dgm:spPr/>
    </dgm:pt>
    <dgm:pt modelId="{80874FAD-6748-474F-97DF-B3877BF92DF3}" type="pres">
      <dgm:prSet presAssocID="{CBE419A1-7284-436C-845F-C55E2916B74A}" presName="sibTrans" presStyleLbl="sibTrans2D1" presStyleIdx="0" presStyleCnt="0"/>
      <dgm:spPr/>
    </dgm:pt>
    <dgm:pt modelId="{FA566B0A-5084-4B1C-83B0-F1D67424F745}" type="pres">
      <dgm:prSet presAssocID="{3BC54E75-EC93-4F69-ADFC-A5EAFBC2E35A}" presName="compNode" presStyleCnt="0"/>
      <dgm:spPr/>
    </dgm:pt>
    <dgm:pt modelId="{AE6150A4-C7A0-4789-8F0B-C7F8718BF1C6}" type="pres">
      <dgm:prSet presAssocID="{3BC54E75-EC93-4F69-ADFC-A5EAFBC2E35A}" presName="pictRect" presStyleLbl="nod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BA44A8E6-BA53-45DE-B27B-520CEC198C21}" type="pres">
      <dgm:prSet presAssocID="{3BC54E75-EC93-4F69-ADFC-A5EAFBC2E35A}" presName="textRect" presStyleLbl="revTx" presStyleIdx="2" presStyleCnt="6">
        <dgm:presLayoutVars>
          <dgm:bulletEnabled val="1"/>
        </dgm:presLayoutVars>
      </dgm:prSet>
      <dgm:spPr/>
    </dgm:pt>
    <dgm:pt modelId="{EEE49B0B-53F7-47DB-9EBB-8DB9D9EFF32D}" type="pres">
      <dgm:prSet presAssocID="{917689C9-27D7-4018-9C76-A7216203BD03}" presName="sibTrans" presStyleLbl="sibTrans2D1" presStyleIdx="0" presStyleCnt="0"/>
      <dgm:spPr/>
    </dgm:pt>
    <dgm:pt modelId="{431EEB04-B41D-4C55-8E67-3012D632CCF1}" type="pres">
      <dgm:prSet presAssocID="{944BFC52-A451-4D4C-B259-06B1C837246A}" presName="compNode" presStyleCnt="0"/>
      <dgm:spPr/>
    </dgm:pt>
    <dgm:pt modelId="{FA9AC26D-E59A-44DD-8BD9-55D8480C7FA8}" type="pres">
      <dgm:prSet presAssocID="{944BFC52-A451-4D4C-B259-06B1C837246A}" presName="pictRect" presStyleLbl="nod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8F31B164-EB9F-43DB-BFBB-69352A575199}" type="pres">
      <dgm:prSet presAssocID="{944BFC52-A451-4D4C-B259-06B1C837246A}" presName="textRect" presStyleLbl="revTx" presStyleIdx="3" presStyleCnt="6" custLinFactNeighborX="364" custLinFactNeighborY="-981">
        <dgm:presLayoutVars>
          <dgm:bulletEnabled val="1"/>
        </dgm:presLayoutVars>
      </dgm:prSet>
      <dgm:spPr/>
    </dgm:pt>
    <dgm:pt modelId="{BBB3166F-3699-4BD2-AE31-4D1AC926849E}" type="pres">
      <dgm:prSet presAssocID="{C1FBF1D0-BB79-4BE4-B173-494FA9A96BBD}" presName="sibTrans" presStyleLbl="sibTrans2D1" presStyleIdx="0" presStyleCnt="0"/>
      <dgm:spPr/>
    </dgm:pt>
    <dgm:pt modelId="{08C287DB-59BD-420A-9044-FE15694FCDDE}" type="pres">
      <dgm:prSet presAssocID="{C85662B4-2B99-424E-91ED-6E3BC805F8B3}" presName="compNode" presStyleCnt="0"/>
      <dgm:spPr/>
    </dgm:pt>
    <dgm:pt modelId="{7340F610-BC7E-4175-A7B7-68DC2BB91F25}" type="pres">
      <dgm:prSet presAssocID="{C85662B4-2B99-424E-91ED-6E3BC805F8B3}" presName="pictRect" presStyleLbl="nod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E1C6FFC7-02E9-427B-B6AB-8149EB4EC1C1}" type="pres">
      <dgm:prSet presAssocID="{C85662B4-2B99-424E-91ED-6E3BC805F8B3}" presName="textRect" presStyleLbl="revTx" presStyleIdx="4" presStyleCnt="6">
        <dgm:presLayoutVars>
          <dgm:bulletEnabled val="1"/>
        </dgm:presLayoutVars>
      </dgm:prSet>
      <dgm:spPr/>
    </dgm:pt>
    <dgm:pt modelId="{7DAD5F3A-D1B2-407D-A2A6-59639B8AA8BC}" type="pres">
      <dgm:prSet presAssocID="{763439B0-6826-491A-B4FD-06AFCA0A553B}" presName="sibTrans" presStyleLbl="sibTrans2D1" presStyleIdx="0" presStyleCnt="0"/>
      <dgm:spPr/>
    </dgm:pt>
    <dgm:pt modelId="{43C6E37D-BD8C-456E-A125-83DBDFC8BC6F}" type="pres">
      <dgm:prSet presAssocID="{22B4F361-5D6D-4738-A51F-FA1D2B4CBEAF}" presName="compNode" presStyleCnt="0"/>
      <dgm:spPr/>
    </dgm:pt>
    <dgm:pt modelId="{47B0EAFB-758E-48B2-B9EF-3667AE0F6FF7}" type="pres">
      <dgm:prSet presAssocID="{22B4F361-5D6D-4738-A51F-FA1D2B4CBEAF}" presName="pictRect" presStyleLbl="nod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3BE5A00B-EFDB-422E-A3EC-F52CE7A6E817}" type="pres">
      <dgm:prSet presAssocID="{22B4F361-5D6D-4738-A51F-FA1D2B4CBEAF}" presName="textRect" presStyleLbl="revTx" presStyleIdx="5" presStyleCnt="6">
        <dgm:presLayoutVars>
          <dgm:bulletEnabled val="1"/>
        </dgm:presLayoutVars>
      </dgm:prSet>
      <dgm:spPr/>
    </dgm:pt>
  </dgm:ptLst>
  <dgm:cxnLst>
    <dgm:cxn modelId="{1B524207-C244-42B5-BC1C-BA857AAED5E6}" srcId="{0844CFA1-FE30-4E62-B52B-94E8FF5885D2}" destId="{944BFC52-A451-4D4C-B259-06B1C837246A}" srcOrd="3" destOrd="0" parTransId="{B6A51BCD-57AD-481C-B803-903FC393BB3C}" sibTransId="{C1FBF1D0-BB79-4BE4-B173-494FA9A96BBD}"/>
    <dgm:cxn modelId="{27A9FB1E-450F-474C-A623-B87BBC2414A1}" type="presOf" srcId="{0844CFA1-FE30-4E62-B52B-94E8FF5885D2}" destId="{917B5641-8F50-4CE9-A460-5905CE6BC24A}" srcOrd="0" destOrd="0" presId="urn:microsoft.com/office/officeart/2005/8/layout/pList1"/>
    <dgm:cxn modelId="{490FB721-9E33-405E-973A-B511EE675F1D}" type="presOf" srcId="{C85662B4-2B99-424E-91ED-6E3BC805F8B3}" destId="{E1C6FFC7-02E9-427B-B6AB-8149EB4EC1C1}" srcOrd="0" destOrd="0" presId="urn:microsoft.com/office/officeart/2005/8/layout/pList1"/>
    <dgm:cxn modelId="{F59AE93A-F940-4EAC-928B-7A964CC4A0A5}" type="presOf" srcId="{944BFC52-A451-4D4C-B259-06B1C837246A}" destId="{8F31B164-EB9F-43DB-BFBB-69352A575199}" srcOrd="0" destOrd="0" presId="urn:microsoft.com/office/officeart/2005/8/layout/pList1"/>
    <dgm:cxn modelId="{ABD5C940-FF3E-406C-9D33-4A5E85319572}" type="presOf" srcId="{00E4F04A-9950-4C85-9E9D-56E2770AABBD}" destId="{521CFE8D-3080-47C2-AC6C-BFDBBDD74922}" srcOrd="0" destOrd="0" presId="urn:microsoft.com/office/officeart/2005/8/layout/pList1"/>
    <dgm:cxn modelId="{64DB665B-28CC-4A10-B974-166B5F64F476}" type="presOf" srcId="{C1FBF1D0-BB79-4BE4-B173-494FA9A96BBD}" destId="{BBB3166F-3699-4BD2-AE31-4D1AC926849E}" srcOrd="0" destOrd="0" presId="urn:microsoft.com/office/officeart/2005/8/layout/pList1"/>
    <dgm:cxn modelId="{C511155D-418B-4040-9A67-A5CBE582D559}" type="presOf" srcId="{917689C9-27D7-4018-9C76-A7216203BD03}" destId="{EEE49B0B-53F7-47DB-9EBB-8DB9D9EFF32D}" srcOrd="0" destOrd="0" presId="urn:microsoft.com/office/officeart/2005/8/layout/pList1"/>
    <dgm:cxn modelId="{A521B061-5B57-44B2-A4D9-F2C565DE5244}" srcId="{0844CFA1-FE30-4E62-B52B-94E8FF5885D2}" destId="{C85662B4-2B99-424E-91ED-6E3BC805F8B3}" srcOrd="4" destOrd="0" parTransId="{44C67B49-6875-413A-926B-439947BEE89D}" sibTransId="{763439B0-6826-491A-B4FD-06AFCA0A553B}"/>
    <dgm:cxn modelId="{9E5E9146-946D-4585-B776-9BC58B823BD2}" srcId="{0844CFA1-FE30-4E62-B52B-94E8FF5885D2}" destId="{22B4F361-5D6D-4738-A51F-FA1D2B4CBEAF}" srcOrd="5" destOrd="0" parTransId="{414D1D14-F552-440F-9003-E5D7624F14F6}" sibTransId="{71C19BDE-757D-4DE8-9108-73A1690C2094}"/>
    <dgm:cxn modelId="{6CF86377-0F16-4EA8-9281-9E5C2CFCCD00}" type="presOf" srcId="{B86BB436-C1E1-4BEA-B2D1-B87376A1C981}" destId="{3279BAFC-4427-4FDB-82D6-57B17A4EEE12}" srcOrd="0" destOrd="0" presId="urn:microsoft.com/office/officeart/2005/8/layout/pList1"/>
    <dgm:cxn modelId="{BB80577D-F306-48DB-A815-3F658D8928FA}" srcId="{0844CFA1-FE30-4E62-B52B-94E8FF5885D2}" destId="{00E4F04A-9950-4C85-9E9D-56E2770AABBD}" srcOrd="1" destOrd="0" parTransId="{53FD7E1A-27F9-43A4-84AC-C8A421C27807}" sibTransId="{CBE419A1-7284-436C-845F-C55E2916B74A}"/>
    <dgm:cxn modelId="{1C13C795-356A-4BD4-BBD1-59582F8C13C4}" type="presOf" srcId="{CBE419A1-7284-436C-845F-C55E2916B74A}" destId="{80874FAD-6748-474F-97DF-B3877BF92DF3}" srcOrd="0" destOrd="0" presId="urn:microsoft.com/office/officeart/2005/8/layout/pList1"/>
    <dgm:cxn modelId="{95C2B49C-6086-477A-BB8F-BD83D9C12DFF}" type="presOf" srcId="{2BDE8D25-95E8-4E92-BBF1-115E4E7F5363}" destId="{7D9BDCC9-3208-45DF-AC25-795ACD9DED94}" srcOrd="0" destOrd="0" presId="urn:microsoft.com/office/officeart/2005/8/layout/pList1"/>
    <dgm:cxn modelId="{B6CC5DA9-7962-40D3-A254-43C985A25E0E}" type="presOf" srcId="{3BC54E75-EC93-4F69-ADFC-A5EAFBC2E35A}" destId="{BA44A8E6-BA53-45DE-B27B-520CEC198C21}" srcOrd="0" destOrd="0" presId="urn:microsoft.com/office/officeart/2005/8/layout/pList1"/>
    <dgm:cxn modelId="{66CB55A9-2EC5-4A66-AF72-C25BAA59965D}" srcId="{0844CFA1-FE30-4E62-B52B-94E8FF5885D2}" destId="{3BC54E75-EC93-4F69-ADFC-A5EAFBC2E35A}" srcOrd="2" destOrd="0" parTransId="{42025BA4-5C15-41C8-8062-E7F126576674}" sibTransId="{917689C9-27D7-4018-9C76-A7216203BD03}"/>
    <dgm:cxn modelId="{BC6995AC-FB16-45B4-936D-E6FFE6F5C00F}" srcId="{0844CFA1-FE30-4E62-B52B-94E8FF5885D2}" destId="{2BDE8D25-95E8-4E92-BBF1-115E4E7F5363}" srcOrd="0" destOrd="0" parTransId="{DA573440-7F1D-4D73-A71E-4FE2D06D8010}" sibTransId="{B86BB436-C1E1-4BEA-B2D1-B87376A1C981}"/>
    <dgm:cxn modelId="{8ADED9B2-F840-44B0-A4AB-94AEC3298FEB}" type="presOf" srcId="{22B4F361-5D6D-4738-A51F-FA1D2B4CBEAF}" destId="{3BE5A00B-EFDB-422E-A3EC-F52CE7A6E817}" srcOrd="0" destOrd="0" presId="urn:microsoft.com/office/officeart/2005/8/layout/pList1"/>
    <dgm:cxn modelId="{E581B0DA-AD8C-4672-A095-97ADCB115B7F}" type="presOf" srcId="{763439B0-6826-491A-B4FD-06AFCA0A553B}" destId="{7DAD5F3A-D1B2-407D-A2A6-59639B8AA8BC}" srcOrd="0" destOrd="0" presId="urn:microsoft.com/office/officeart/2005/8/layout/pList1"/>
    <dgm:cxn modelId="{32314D33-2D77-47F4-9A77-CA3E2A8092EB}" type="presParOf" srcId="{917B5641-8F50-4CE9-A460-5905CE6BC24A}" destId="{C12498EF-190E-4A44-BD8B-2B116EBDC8B4}" srcOrd="0" destOrd="0" presId="urn:microsoft.com/office/officeart/2005/8/layout/pList1"/>
    <dgm:cxn modelId="{17640476-9F16-4FB3-9A72-6384DCFBBB20}" type="presParOf" srcId="{C12498EF-190E-4A44-BD8B-2B116EBDC8B4}" destId="{F7F52291-E5F0-4A5F-9EC9-D77170541A1A}" srcOrd="0" destOrd="0" presId="urn:microsoft.com/office/officeart/2005/8/layout/pList1"/>
    <dgm:cxn modelId="{DFEE2609-157C-44D5-8338-9A8C7C9E0C70}" type="presParOf" srcId="{C12498EF-190E-4A44-BD8B-2B116EBDC8B4}" destId="{7D9BDCC9-3208-45DF-AC25-795ACD9DED94}" srcOrd="1" destOrd="0" presId="urn:microsoft.com/office/officeart/2005/8/layout/pList1"/>
    <dgm:cxn modelId="{E4FE0E34-DFDA-41C1-B0C2-2E492559036D}" type="presParOf" srcId="{917B5641-8F50-4CE9-A460-5905CE6BC24A}" destId="{3279BAFC-4427-4FDB-82D6-57B17A4EEE12}" srcOrd="1" destOrd="0" presId="urn:microsoft.com/office/officeart/2005/8/layout/pList1"/>
    <dgm:cxn modelId="{D62BB85C-B9C1-49A3-881F-09D53F3C3ABB}" type="presParOf" srcId="{917B5641-8F50-4CE9-A460-5905CE6BC24A}" destId="{61C31095-63D2-4099-BE2E-223959DD6A65}" srcOrd="2" destOrd="0" presId="urn:microsoft.com/office/officeart/2005/8/layout/pList1"/>
    <dgm:cxn modelId="{E41C8A16-A247-49EB-9093-F167C9945452}" type="presParOf" srcId="{61C31095-63D2-4099-BE2E-223959DD6A65}" destId="{FACC3D78-3D34-4F19-9927-AA8215BF7AE5}" srcOrd="0" destOrd="0" presId="urn:microsoft.com/office/officeart/2005/8/layout/pList1"/>
    <dgm:cxn modelId="{A37ED3FE-8DD1-4152-8621-8ABB8A9834B8}" type="presParOf" srcId="{61C31095-63D2-4099-BE2E-223959DD6A65}" destId="{521CFE8D-3080-47C2-AC6C-BFDBBDD74922}" srcOrd="1" destOrd="0" presId="urn:microsoft.com/office/officeart/2005/8/layout/pList1"/>
    <dgm:cxn modelId="{42D9E608-F186-4095-AAB1-F323B6160B9E}" type="presParOf" srcId="{917B5641-8F50-4CE9-A460-5905CE6BC24A}" destId="{80874FAD-6748-474F-97DF-B3877BF92DF3}" srcOrd="3" destOrd="0" presId="urn:microsoft.com/office/officeart/2005/8/layout/pList1"/>
    <dgm:cxn modelId="{51F293C3-4297-473E-9870-602B78E2B723}" type="presParOf" srcId="{917B5641-8F50-4CE9-A460-5905CE6BC24A}" destId="{FA566B0A-5084-4B1C-83B0-F1D67424F745}" srcOrd="4" destOrd="0" presId="urn:microsoft.com/office/officeart/2005/8/layout/pList1"/>
    <dgm:cxn modelId="{0711A0E6-5A74-4A5A-A5BE-2682E6C969EA}" type="presParOf" srcId="{FA566B0A-5084-4B1C-83B0-F1D67424F745}" destId="{AE6150A4-C7A0-4789-8F0B-C7F8718BF1C6}" srcOrd="0" destOrd="0" presId="urn:microsoft.com/office/officeart/2005/8/layout/pList1"/>
    <dgm:cxn modelId="{C5030FF6-F46E-4C3B-AECC-1C2E07616281}" type="presParOf" srcId="{FA566B0A-5084-4B1C-83B0-F1D67424F745}" destId="{BA44A8E6-BA53-45DE-B27B-520CEC198C21}" srcOrd="1" destOrd="0" presId="urn:microsoft.com/office/officeart/2005/8/layout/pList1"/>
    <dgm:cxn modelId="{18643796-0B04-48D6-A453-EA9324009E91}" type="presParOf" srcId="{917B5641-8F50-4CE9-A460-5905CE6BC24A}" destId="{EEE49B0B-53F7-47DB-9EBB-8DB9D9EFF32D}" srcOrd="5" destOrd="0" presId="urn:microsoft.com/office/officeart/2005/8/layout/pList1"/>
    <dgm:cxn modelId="{090884A8-63DD-473C-B4FF-CACA9E8B8B1D}" type="presParOf" srcId="{917B5641-8F50-4CE9-A460-5905CE6BC24A}" destId="{431EEB04-B41D-4C55-8E67-3012D632CCF1}" srcOrd="6" destOrd="0" presId="urn:microsoft.com/office/officeart/2005/8/layout/pList1"/>
    <dgm:cxn modelId="{FD480AA9-83A4-4DEE-B9CA-6CBB7A381B6E}" type="presParOf" srcId="{431EEB04-B41D-4C55-8E67-3012D632CCF1}" destId="{FA9AC26D-E59A-44DD-8BD9-55D8480C7FA8}" srcOrd="0" destOrd="0" presId="urn:microsoft.com/office/officeart/2005/8/layout/pList1"/>
    <dgm:cxn modelId="{473202DF-F062-44CF-9577-819962352507}" type="presParOf" srcId="{431EEB04-B41D-4C55-8E67-3012D632CCF1}" destId="{8F31B164-EB9F-43DB-BFBB-69352A575199}" srcOrd="1" destOrd="0" presId="urn:microsoft.com/office/officeart/2005/8/layout/pList1"/>
    <dgm:cxn modelId="{38222152-81D5-43AD-8D3F-582B23088800}" type="presParOf" srcId="{917B5641-8F50-4CE9-A460-5905CE6BC24A}" destId="{BBB3166F-3699-4BD2-AE31-4D1AC926849E}" srcOrd="7" destOrd="0" presId="urn:microsoft.com/office/officeart/2005/8/layout/pList1"/>
    <dgm:cxn modelId="{07609B30-268F-4889-9D51-FEA8376D879E}" type="presParOf" srcId="{917B5641-8F50-4CE9-A460-5905CE6BC24A}" destId="{08C287DB-59BD-420A-9044-FE15694FCDDE}" srcOrd="8" destOrd="0" presId="urn:microsoft.com/office/officeart/2005/8/layout/pList1"/>
    <dgm:cxn modelId="{BFC37F37-2003-443E-925C-E8D05D2C83EE}" type="presParOf" srcId="{08C287DB-59BD-420A-9044-FE15694FCDDE}" destId="{7340F610-BC7E-4175-A7B7-68DC2BB91F25}" srcOrd="0" destOrd="0" presId="urn:microsoft.com/office/officeart/2005/8/layout/pList1"/>
    <dgm:cxn modelId="{64556BCA-0986-44AE-A79A-12022F9E5635}" type="presParOf" srcId="{08C287DB-59BD-420A-9044-FE15694FCDDE}" destId="{E1C6FFC7-02E9-427B-B6AB-8149EB4EC1C1}" srcOrd="1" destOrd="0" presId="urn:microsoft.com/office/officeart/2005/8/layout/pList1"/>
    <dgm:cxn modelId="{FD4E664A-1260-471F-8F40-ED55E674AEF1}" type="presParOf" srcId="{917B5641-8F50-4CE9-A460-5905CE6BC24A}" destId="{7DAD5F3A-D1B2-407D-A2A6-59639B8AA8BC}" srcOrd="9" destOrd="0" presId="urn:microsoft.com/office/officeart/2005/8/layout/pList1"/>
    <dgm:cxn modelId="{634981CF-6702-4700-AE64-D901DAB4784C}" type="presParOf" srcId="{917B5641-8F50-4CE9-A460-5905CE6BC24A}" destId="{43C6E37D-BD8C-456E-A125-83DBDFC8BC6F}" srcOrd="10" destOrd="0" presId="urn:microsoft.com/office/officeart/2005/8/layout/pList1"/>
    <dgm:cxn modelId="{C8BF48BE-AD2F-4D85-9199-3A1F1CD05E23}" type="presParOf" srcId="{43C6E37D-BD8C-456E-A125-83DBDFC8BC6F}" destId="{47B0EAFB-758E-48B2-B9EF-3667AE0F6FF7}" srcOrd="0" destOrd="0" presId="urn:microsoft.com/office/officeart/2005/8/layout/pList1"/>
    <dgm:cxn modelId="{D53296D1-0B06-4BD1-B3C5-D6A66DD89F7E}" type="presParOf" srcId="{43C6E37D-BD8C-456E-A125-83DBDFC8BC6F}" destId="{3BE5A00B-EFDB-422E-A3EC-F52CE7A6E817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59BA53-C770-465E-AB41-5DADC6FABEA6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746BB3-1050-46E4-AAED-09C1A9C953A5}">
      <dgm:prSet phldrT="[Текст]"/>
      <dgm:spPr/>
      <dgm:t>
        <a:bodyPr/>
        <a:lstStyle/>
        <a:p>
          <a:r>
            <a:rPr lang="ru-RU" dirty="0"/>
            <a:t>Насекомоядные</a:t>
          </a:r>
        </a:p>
      </dgm:t>
    </dgm:pt>
    <dgm:pt modelId="{2D67534E-A757-4B32-99F5-ABA9DE426EE2}" type="parTrans" cxnId="{DAFFDE8F-7D3C-49A8-9A95-0E1267D551DE}">
      <dgm:prSet/>
      <dgm:spPr/>
      <dgm:t>
        <a:bodyPr/>
        <a:lstStyle/>
        <a:p>
          <a:endParaRPr lang="ru-RU"/>
        </a:p>
      </dgm:t>
    </dgm:pt>
    <dgm:pt modelId="{DC926820-D075-47F9-91B9-903BC87C1DC4}" type="sibTrans" cxnId="{DAFFDE8F-7D3C-49A8-9A95-0E1267D551DE}">
      <dgm:prSet/>
      <dgm:spPr/>
      <dgm:t>
        <a:bodyPr/>
        <a:lstStyle/>
        <a:p>
          <a:endParaRPr lang="ru-RU"/>
        </a:p>
      </dgm:t>
    </dgm:pt>
    <dgm:pt modelId="{49B1EA96-104B-4D54-BF99-ED38F90AB492}">
      <dgm:prSet phldrT="[Текст]"/>
      <dgm:spPr/>
      <dgm:t>
        <a:bodyPr/>
        <a:lstStyle/>
        <a:p>
          <a:r>
            <a:rPr lang="ru-RU" dirty="0"/>
            <a:t>Китообразные </a:t>
          </a:r>
        </a:p>
      </dgm:t>
    </dgm:pt>
    <dgm:pt modelId="{F3A0E6CC-7B24-443D-B980-DE058809FF7A}" type="parTrans" cxnId="{96E4F3D8-D674-4E4C-A67F-72AE72292D10}">
      <dgm:prSet/>
      <dgm:spPr/>
      <dgm:t>
        <a:bodyPr/>
        <a:lstStyle/>
        <a:p>
          <a:endParaRPr lang="ru-RU"/>
        </a:p>
      </dgm:t>
    </dgm:pt>
    <dgm:pt modelId="{06361D70-E52A-46D0-AAC8-39441BC5D174}" type="sibTrans" cxnId="{96E4F3D8-D674-4E4C-A67F-72AE72292D10}">
      <dgm:prSet/>
      <dgm:spPr/>
      <dgm:t>
        <a:bodyPr/>
        <a:lstStyle/>
        <a:p>
          <a:endParaRPr lang="ru-RU"/>
        </a:p>
      </dgm:t>
    </dgm:pt>
    <dgm:pt modelId="{06FD3398-1D91-4F91-B5E5-2D7C9ACAF5F8}">
      <dgm:prSet phldrT="[Текст]"/>
      <dgm:spPr/>
      <dgm:t>
        <a:bodyPr/>
        <a:lstStyle/>
        <a:p>
          <a:r>
            <a:rPr lang="ru-RU" dirty="0"/>
            <a:t>Зайцеобразные </a:t>
          </a:r>
        </a:p>
      </dgm:t>
    </dgm:pt>
    <dgm:pt modelId="{87BCFED3-3539-435D-B027-087DCB06E3E8}" type="parTrans" cxnId="{1F8DB82F-3AF5-4757-AD39-8DFCDAD1BFA1}">
      <dgm:prSet/>
      <dgm:spPr/>
      <dgm:t>
        <a:bodyPr/>
        <a:lstStyle/>
        <a:p>
          <a:endParaRPr lang="ru-RU"/>
        </a:p>
      </dgm:t>
    </dgm:pt>
    <dgm:pt modelId="{E2D9A7E8-AA4F-4E5B-B304-F34D848128B1}" type="sibTrans" cxnId="{1F8DB82F-3AF5-4757-AD39-8DFCDAD1BFA1}">
      <dgm:prSet/>
      <dgm:spPr/>
      <dgm:t>
        <a:bodyPr/>
        <a:lstStyle/>
        <a:p>
          <a:endParaRPr lang="ru-RU"/>
        </a:p>
      </dgm:t>
    </dgm:pt>
    <dgm:pt modelId="{EB63BB48-B4E3-47F1-907E-CB6DC198BEC9}">
      <dgm:prSet phldrT="[Текст]"/>
      <dgm:spPr/>
      <dgm:t>
        <a:bodyPr/>
        <a:lstStyle/>
        <a:p>
          <a:r>
            <a:rPr lang="ru-RU" dirty="0"/>
            <a:t>Хищные</a:t>
          </a:r>
        </a:p>
      </dgm:t>
    </dgm:pt>
    <dgm:pt modelId="{172B6157-9612-4F65-88D6-7797A2A81544}" type="parTrans" cxnId="{1D8D9555-0BA6-4ED5-88A5-CEF12708D64A}">
      <dgm:prSet/>
      <dgm:spPr/>
      <dgm:t>
        <a:bodyPr/>
        <a:lstStyle/>
        <a:p>
          <a:endParaRPr lang="ru-RU"/>
        </a:p>
      </dgm:t>
    </dgm:pt>
    <dgm:pt modelId="{11269708-35AF-4AF2-A82B-7E7D2123F311}" type="sibTrans" cxnId="{1D8D9555-0BA6-4ED5-88A5-CEF12708D64A}">
      <dgm:prSet/>
      <dgm:spPr/>
      <dgm:t>
        <a:bodyPr/>
        <a:lstStyle/>
        <a:p>
          <a:endParaRPr lang="ru-RU"/>
        </a:p>
      </dgm:t>
    </dgm:pt>
    <dgm:pt modelId="{90731DD5-3065-4170-AD77-894E815D1EA9}">
      <dgm:prSet phldrT="[Текст]"/>
      <dgm:spPr/>
      <dgm:t>
        <a:bodyPr/>
        <a:lstStyle/>
        <a:p>
          <a:r>
            <a:rPr lang="ru-RU" dirty="0"/>
            <a:t>Приматы </a:t>
          </a:r>
        </a:p>
      </dgm:t>
    </dgm:pt>
    <dgm:pt modelId="{8BA13C70-4C2B-435C-99A1-EEFAE273365E}" type="parTrans" cxnId="{C5318E6A-3A66-4424-B5C4-443180DA83E4}">
      <dgm:prSet/>
      <dgm:spPr/>
      <dgm:t>
        <a:bodyPr/>
        <a:lstStyle/>
        <a:p>
          <a:endParaRPr lang="ru-RU"/>
        </a:p>
      </dgm:t>
    </dgm:pt>
    <dgm:pt modelId="{850F9660-2C92-4DE6-95F9-33312F5BE166}" type="sibTrans" cxnId="{C5318E6A-3A66-4424-B5C4-443180DA83E4}">
      <dgm:prSet/>
      <dgm:spPr/>
      <dgm:t>
        <a:bodyPr/>
        <a:lstStyle/>
        <a:p>
          <a:endParaRPr lang="ru-RU"/>
        </a:p>
      </dgm:t>
    </dgm:pt>
    <dgm:pt modelId="{C5F6E773-1C34-41C5-8F00-CA1EB70F495D}">
      <dgm:prSet phldrT="[Текст]"/>
      <dgm:spPr/>
      <dgm:t>
        <a:bodyPr/>
        <a:lstStyle/>
        <a:p>
          <a:r>
            <a:rPr lang="ru-RU" dirty="0"/>
            <a:t>Парнокопытные…</a:t>
          </a:r>
        </a:p>
      </dgm:t>
    </dgm:pt>
    <dgm:pt modelId="{D33612C6-D632-44B2-9A42-DECACDBB0B33}" type="parTrans" cxnId="{31D4AE60-FEC4-4E44-BD2F-B97ACF4FFFAE}">
      <dgm:prSet/>
      <dgm:spPr/>
      <dgm:t>
        <a:bodyPr/>
        <a:lstStyle/>
        <a:p>
          <a:endParaRPr lang="ru-RU"/>
        </a:p>
      </dgm:t>
    </dgm:pt>
    <dgm:pt modelId="{4FD919EB-CD33-4628-A158-824BB08A9B81}" type="sibTrans" cxnId="{31D4AE60-FEC4-4E44-BD2F-B97ACF4FFFAE}">
      <dgm:prSet/>
      <dgm:spPr/>
      <dgm:t>
        <a:bodyPr/>
        <a:lstStyle/>
        <a:p>
          <a:endParaRPr lang="ru-RU"/>
        </a:p>
      </dgm:t>
    </dgm:pt>
    <dgm:pt modelId="{41A8E8A7-3D35-4F8B-A11B-78771569222B}" type="pres">
      <dgm:prSet presAssocID="{2E59BA53-C770-465E-AB41-5DADC6FABEA6}" presName="Name0" presStyleCnt="0">
        <dgm:presLayoutVars>
          <dgm:dir/>
          <dgm:resizeHandles val="exact"/>
        </dgm:presLayoutVars>
      </dgm:prSet>
      <dgm:spPr/>
    </dgm:pt>
    <dgm:pt modelId="{520C53C7-1A39-4492-B052-245A09AFFAFD}" type="pres">
      <dgm:prSet presAssocID="{4B746BB3-1050-46E4-AAED-09C1A9C953A5}" presName="compNode" presStyleCnt="0"/>
      <dgm:spPr/>
    </dgm:pt>
    <dgm:pt modelId="{FA164F2D-3BA2-4659-9D7E-1FF8F8AFA0AF}" type="pres">
      <dgm:prSet presAssocID="{4B746BB3-1050-46E4-AAED-09C1A9C953A5}" presName="pict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7022C8B5-0FA8-493C-B17E-5845DF52693D}" type="pres">
      <dgm:prSet presAssocID="{4B746BB3-1050-46E4-AAED-09C1A9C953A5}" presName="textRect" presStyleLbl="revTx" presStyleIdx="0" presStyleCnt="6">
        <dgm:presLayoutVars>
          <dgm:bulletEnabled val="1"/>
        </dgm:presLayoutVars>
      </dgm:prSet>
      <dgm:spPr/>
    </dgm:pt>
    <dgm:pt modelId="{E46F00D6-1FDA-4331-A1F7-01817640E119}" type="pres">
      <dgm:prSet presAssocID="{DC926820-D075-47F9-91B9-903BC87C1DC4}" presName="sibTrans" presStyleLbl="sibTrans2D1" presStyleIdx="0" presStyleCnt="0"/>
      <dgm:spPr/>
    </dgm:pt>
    <dgm:pt modelId="{6A2A333A-E4B7-4465-B68D-FCBACBCF4145}" type="pres">
      <dgm:prSet presAssocID="{49B1EA96-104B-4D54-BF99-ED38F90AB492}" presName="compNode" presStyleCnt="0"/>
      <dgm:spPr/>
    </dgm:pt>
    <dgm:pt modelId="{421FDCBD-0796-432A-BF44-C788323568BB}" type="pres">
      <dgm:prSet presAssocID="{49B1EA96-104B-4D54-BF99-ED38F90AB492}" presName="pictRect" presStyleLbl="nod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4811CC3B-5D2A-48E9-9C0E-DBFF350D1AC5}" type="pres">
      <dgm:prSet presAssocID="{49B1EA96-104B-4D54-BF99-ED38F90AB492}" presName="textRect" presStyleLbl="revTx" presStyleIdx="1" presStyleCnt="6">
        <dgm:presLayoutVars>
          <dgm:bulletEnabled val="1"/>
        </dgm:presLayoutVars>
      </dgm:prSet>
      <dgm:spPr/>
    </dgm:pt>
    <dgm:pt modelId="{BF4BD3C7-6EBD-4811-A3B9-125B61A0B3E4}" type="pres">
      <dgm:prSet presAssocID="{06361D70-E52A-46D0-AAC8-39441BC5D174}" presName="sibTrans" presStyleLbl="sibTrans2D1" presStyleIdx="0" presStyleCnt="0"/>
      <dgm:spPr/>
    </dgm:pt>
    <dgm:pt modelId="{7C4793EB-8D80-41F1-AE8B-0D7A0C24C017}" type="pres">
      <dgm:prSet presAssocID="{06FD3398-1D91-4F91-B5E5-2D7C9ACAF5F8}" presName="compNode" presStyleCnt="0"/>
      <dgm:spPr/>
    </dgm:pt>
    <dgm:pt modelId="{AB80B27D-BEE4-4B66-B3A0-D75C759E2B65}" type="pres">
      <dgm:prSet presAssocID="{06FD3398-1D91-4F91-B5E5-2D7C9ACAF5F8}" presName="pictRect" presStyleLbl="nod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07B16DD4-F94D-4F38-8156-F674835CD3A7}" type="pres">
      <dgm:prSet presAssocID="{06FD3398-1D91-4F91-B5E5-2D7C9ACAF5F8}" presName="textRect" presStyleLbl="revTx" presStyleIdx="2" presStyleCnt="6">
        <dgm:presLayoutVars>
          <dgm:bulletEnabled val="1"/>
        </dgm:presLayoutVars>
      </dgm:prSet>
      <dgm:spPr/>
    </dgm:pt>
    <dgm:pt modelId="{4B75A5FD-5B2A-4222-B49E-BB58C67A0A08}" type="pres">
      <dgm:prSet presAssocID="{E2D9A7E8-AA4F-4E5B-B304-F34D848128B1}" presName="sibTrans" presStyleLbl="sibTrans2D1" presStyleIdx="0" presStyleCnt="0"/>
      <dgm:spPr/>
    </dgm:pt>
    <dgm:pt modelId="{19EE8B4E-E3F3-42E1-94C7-689E466078C2}" type="pres">
      <dgm:prSet presAssocID="{EB63BB48-B4E3-47F1-907E-CB6DC198BEC9}" presName="compNode" presStyleCnt="0"/>
      <dgm:spPr/>
    </dgm:pt>
    <dgm:pt modelId="{6C43F4D6-5FDD-4489-8F72-4040B6C16BE3}" type="pres">
      <dgm:prSet presAssocID="{EB63BB48-B4E3-47F1-907E-CB6DC198BEC9}" presName="pictRect" presStyleLbl="nod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2B24D831-EB52-4FE1-8DD8-EDB6AC82781E}" type="pres">
      <dgm:prSet presAssocID="{EB63BB48-B4E3-47F1-907E-CB6DC198BEC9}" presName="textRect" presStyleLbl="revTx" presStyleIdx="3" presStyleCnt="6">
        <dgm:presLayoutVars>
          <dgm:bulletEnabled val="1"/>
        </dgm:presLayoutVars>
      </dgm:prSet>
      <dgm:spPr/>
    </dgm:pt>
    <dgm:pt modelId="{26CC6595-0096-4EF7-BF11-195DBC63031B}" type="pres">
      <dgm:prSet presAssocID="{11269708-35AF-4AF2-A82B-7E7D2123F311}" presName="sibTrans" presStyleLbl="sibTrans2D1" presStyleIdx="0" presStyleCnt="0"/>
      <dgm:spPr/>
    </dgm:pt>
    <dgm:pt modelId="{24D5E66D-355A-48BD-85FE-F9695BD0FB97}" type="pres">
      <dgm:prSet presAssocID="{90731DD5-3065-4170-AD77-894E815D1EA9}" presName="compNode" presStyleCnt="0"/>
      <dgm:spPr/>
    </dgm:pt>
    <dgm:pt modelId="{3F94EAB5-2787-4858-9DE3-19C82BD44A7B}" type="pres">
      <dgm:prSet presAssocID="{90731DD5-3065-4170-AD77-894E815D1EA9}" presName="pictRect" presStyleLbl="nod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9149A3AC-F532-4241-8F52-C1C951DF0092}" type="pres">
      <dgm:prSet presAssocID="{90731DD5-3065-4170-AD77-894E815D1EA9}" presName="textRect" presStyleLbl="revTx" presStyleIdx="4" presStyleCnt="6">
        <dgm:presLayoutVars>
          <dgm:bulletEnabled val="1"/>
        </dgm:presLayoutVars>
      </dgm:prSet>
      <dgm:spPr/>
    </dgm:pt>
    <dgm:pt modelId="{AEE49257-8E2F-4651-86E4-169CCA44812B}" type="pres">
      <dgm:prSet presAssocID="{850F9660-2C92-4DE6-95F9-33312F5BE166}" presName="sibTrans" presStyleLbl="sibTrans2D1" presStyleIdx="0" presStyleCnt="0"/>
      <dgm:spPr/>
    </dgm:pt>
    <dgm:pt modelId="{9084C3AB-5DB6-44C3-A1D8-6AD56867B600}" type="pres">
      <dgm:prSet presAssocID="{C5F6E773-1C34-41C5-8F00-CA1EB70F495D}" presName="compNode" presStyleCnt="0"/>
      <dgm:spPr/>
    </dgm:pt>
    <dgm:pt modelId="{CD7DB56F-D2C0-4C57-BDF4-6FA6DB80F67A}" type="pres">
      <dgm:prSet presAssocID="{C5F6E773-1C34-41C5-8F00-CA1EB70F495D}" presName="pictRect" presStyleLbl="nod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F2BE0523-47B2-4A4B-A5C3-C933C0195D4E}" type="pres">
      <dgm:prSet presAssocID="{C5F6E773-1C34-41C5-8F00-CA1EB70F495D}" presName="textRect" presStyleLbl="revTx" presStyleIdx="5" presStyleCnt="6">
        <dgm:presLayoutVars>
          <dgm:bulletEnabled val="1"/>
        </dgm:presLayoutVars>
      </dgm:prSet>
      <dgm:spPr/>
    </dgm:pt>
  </dgm:ptLst>
  <dgm:cxnLst>
    <dgm:cxn modelId="{DA196616-FD96-4737-8C9D-FEFC2137B75C}" type="presOf" srcId="{C5F6E773-1C34-41C5-8F00-CA1EB70F495D}" destId="{F2BE0523-47B2-4A4B-A5C3-C933C0195D4E}" srcOrd="0" destOrd="0" presId="urn:microsoft.com/office/officeart/2005/8/layout/pList1"/>
    <dgm:cxn modelId="{1F8DB82F-3AF5-4757-AD39-8DFCDAD1BFA1}" srcId="{2E59BA53-C770-465E-AB41-5DADC6FABEA6}" destId="{06FD3398-1D91-4F91-B5E5-2D7C9ACAF5F8}" srcOrd="2" destOrd="0" parTransId="{87BCFED3-3539-435D-B027-087DCB06E3E8}" sibTransId="{E2D9A7E8-AA4F-4E5B-B304-F34D848128B1}"/>
    <dgm:cxn modelId="{04D82930-7D3A-4F58-A8A8-F963B7D31CBD}" type="presOf" srcId="{DC926820-D075-47F9-91B9-903BC87C1DC4}" destId="{E46F00D6-1FDA-4331-A1F7-01817640E119}" srcOrd="0" destOrd="0" presId="urn:microsoft.com/office/officeart/2005/8/layout/pList1"/>
    <dgm:cxn modelId="{F70B7E36-8C7F-4C6E-AE50-7C3BBEF05EEE}" type="presOf" srcId="{06FD3398-1D91-4F91-B5E5-2D7C9ACAF5F8}" destId="{07B16DD4-F94D-4F38-8156-F674835CD3A7}" srcOrd="0" destOrd="0" presId="urn:microsoft.com/office/officeart/2005/8/layout/pList1"/>
    <dgm:cxn modelId="{31D4AE60-FEC4-4E44-BD2F-B97ACF4FFFAE}" srcId="{2E59BA53-C770-465E-AB41-5DADC6FABEA6}" destId="{C5F6E773-1C34-41C5-8F00-CA1EB70F495D}" srcOrd="5" destOrd="0" parTransId="{D33612C6-D632-44B2-9A42-DECACDBB0B33}" sibTransId="{4FD919EB-CD33-4628-A158-824BB08A9B81}"/>
    <dgm:cxn modelId="{C5318E6A-3A66-4424-B5C4-443180DA83E4}" srcId="{2E59BA53-C770-465E-AB41-5DADC6FABEA6}" destId="{90731DD5-3065-4170-AD77-894E815D1EA9}" srcOrd="4" destOrd="0" parTransId="{8BA13C70-4C2B-435C-99A1-EEFAE273365E}" sibTransId="{850F9660-2C92-4DE6-95F9-33312F5BE166}"/>
    <dgm:cxn modelId="{1D8D9555-0BA6-4ED5-88A5-CEF12708D64A}" srcId="{2E59BA53-C770-465E-AB41-5DADC6FABEA6}" destId="{EB63BB48-B4E3-47F1-907E-CB6DC198BEC9}" srcOrd="3" destOrd="0" parTransId="{172B6157-9612-4F65-88D6-7797A2A81544}" sibTransId="{11269708-35AF-4AF2-A82B-7E7D2123F311}"/>
    <dgm:cxn modelId="{2B0FAD78-D519-46DD-9892-FB3C81208D9E}" type="presOf" srcId="{49B1EA96-104B-4D54-BF99-ED38F90AB492}" destId="{4811CC3B-5D2A-48E9-9C0E-DBFF350D1AC5}" srcOrd="0" destOrd="0" presId="urn:microsoft.com/office/officeart/2005/8/layout/pList1"/>
    <dgm:cxn modelId="{FCFD4186-0CFF-41F3-977E-9A1255E1820C}" type="presOf" srcId="{E2D9A7E8-AA4F-4E5B-B304-F34D848128B1}" destId="{4B75A5FD-5B2A-4222-B49E-BB58C67A0A08}" srcOrd="0" destOrd="0" presId="urn:microsoft.com/office/officeart/2005/8/layout/pList1"/>
    <dgm:cxn modelId="{AB3AD98C-40DB-42AC-9FF8-EF2CD363F57B}" type="presOf" srcId="{EB63BB48-B4E3-47F1-907E-CB6DC198BEC9}" destId="{2B24D831-EB52-4FE1-8DD8-EDB6AC82781E}" srcOrd="0" destOrd="0" presId="urn:microsoft.com/office/officeart/2005/8/layout/pList1"/>
    <dgm:cxn modelId="{DAFFDE8F-7D3C-49A8-9A95-0E1267D551DE}" srcId="{2E59BA53-C770-465E-AB41-5DADC6FABEA6}" destId="{4B746BB3-1050-46E4-AAED-09C1A9C953A5}" srcOrd="0" destOrd="0" parTransId="{2D67534E-A757-4B32-99F5-ABA9DE426EE2}" sibTransId="{DC926820-D075-47F9-91B9-903BC87C1DC4}"/>
    <dgm:cxn modelId="{B49C7091-AA10-44D8-83E1-1D2B97843A26}" type="presOf" srcId="{06361D70-E52A-46D0-AAC8-39441BC5D174}" destId="{BF4BD3C7-6EBD-4811-A3B9-125B61A0B3E4}" srcOrd="0" destOrd="0" presId="urn:microsoft.com/office/officeart/2005/8/layout/pList1"/>
    <dgm:cxn modelId="{0E3DD19B-32A5-477E-9926-3DC9F5C00267}" type="presOf" srcId="{4B746BB3-1050-46E4-AAED-09C1A9C953A5}" destId="{7022C8B5-0FA8-493C-B17E-5845DF52693D}" srcOrd="0" destOrd="0" presId="urn:microsoft.com/office/officeart/2005/8/layout/pList1"/>
    <dgm:cxn modelId="{8C6F15B6-FACE-4489-9AAD-C7F0CD5A3D09}" type="presOf" srcId="{850F9660-2C92-4DE6-95F9-33312F5BE166}" destId="{AEE49257-8E2F-4651-86E4-169CCA44812B}" srcOrd="0" destOrd="0" presId="urn:microsoft.com/office/officeart/2005/8/layout/pList1"/>
    <dgm:cxn modelId="{140A1BC6-9E38-4794-AE1C-7E1A74546BBF}" type="presOf" srcId="{11269708-35AF-4AF2-A82B-7E7D2123F311}" destId="{26CC6595-0096-4EF7-BF11-195DBC63031B}" srcOrd="0" destOrd="0" presId="urn:microsoft.com/office/officeart/2005/8/layout/pList1"/>
    <dgm:cxn modelId="{96E4F3D8-D674-4E4C-A67F-72AE72292D10}" srcId="{2E59BA53-C770-465E-AB41-5DADC6FABEA6}" destId="{49B1EA96-104B-4D54-BF99-ED38F90AB492}" srcOrd="1" destOrd="0" parTransId="{F3A0E6CC-7B24-443D-B980-DE058809FF7A}" sibTransId="{06361D70-E52A-46D0-AAC8-39441BC5D174}"/>
    <dgm:cxn modelId="{F6B679EA-BF73-4B82-A567-1AC84198DD3E}" type="presOf" srcId="{2E59BA53-C770-465E-AB41-5DADC6FABEA6}" destId="{41A8E8A7-3D35-4F8B-A11B-78771569222B}" srcOrd="0" destOrd="0" presId="urn:microsoft.com/office/officeart/2005/8/layout/pList1"/>
    <dgm:cxn modelId="{4CDE4AFA-EFB7-4A76-B750-789290FC2C4B}" type="presOf" srcId="{90731DD5-3065-4170-AD77-894E815D1EA9}" destId="{9149A3AC-F532-4241-8F52-C1C951DF0092}" srcOrd="0" destOrd="0" presId="urn:microsoft.com/office/officeart/2005/8/layout/pList1"/>
    <dgm:cxn modelId="{BF88984F-AC08-4054-9804-A6A94558BBCF}" type="presParOf" srcId="{41A8E8A7-3D35-4F8B-A11B-78771569222B}" destId="{520C53C7-1A39-4492-B052-245A09AFFAFD}" srcOrd="0" destOrd="0" presId="urn:microsoft.com/office/officeart/2005/8/layout/pList1"/>
    <dgm:cxn modelId="{8EED4D47-5309-4644-A20A-46EEB2A6EBCF}" type="presParOf" srcId="{520C53C7-1A39-4492-B052-245A09AFFAFD}" destId="{FA164F2D-3BA2-4659-9D7E-1FF8F8AFA0AF}" srcOrd="0" destOrd="0" presId="urn:microsoft.com/office/officeart/2005/8/layout/pList1"/>
    <dgm:cxn modelId="{515B6863-0DB9-41C2-88C4-F70820E7E996}" type="presParOf" srcId="{520C53C7-1A39-4492-B052-245A09AFFAFD}" destId="{7022C8B5-0FA8-493C-B17E-5845DF52693D}" srcOrd="1" destOrd="0" presId="urn:microsoft.com/office/officeart/2005/8/layout/pList1"/>
    <dgm:cxn modelId="{81D90511-3C00-4359-AB8B-4CFB752BB7FC}" type="presParOf" srcId="{41A8E8A7-3D35-4F8B-A11B-78771569222B}" destId="{E46F00D6-1FDA-4331-A1F7-01817640E119}" srcOrd="1" destOrd="0" presId="urn:microsoft.com/office/officeart/2005/8/layout/pList1"/>
    <dgm:cxn modelId="{5FBF9738-554B-4B42-8B88-1642525136DF}" type="presParOf" srcId="{41A8E8A7-3D35-4F8B-A11B-78771569222B}" destId="{6A2A333A-E4B7-4465-B68D-FCBACBCF4145}" srcOrd="2" destOrd="0" presId="urn:microsoft.com/office/officeart/2005/8/layout/pList1"/>
    <dgm:cxn modelId="{D1A4B6AF-8DD6-4CF8-BF65-15868B0093CA}" type="presParOf" srcId="{6A2A333A-E4B7-4465-B68D-FCBACBCF4145}" destId="{421FDCBD-0796-432A-BF44-C788323568BB}" srcOrd="0" destOrd="0" presId="urn:microsoft.com/office/officeart/2005/8/layout/pList1"/>
    <dgm:cxn modelId="{97D91AD5-7FA6-41F9-A675-5BDFF954B5F6}" type="presParOf" srcId="{6A2A333A-E4B7-4465-B68D-FCBACBCF4145}" destId="{4811CC3B-5D2A-48E9-9C0E-DBFF350D1AC5}" srcOrd="1" destOrd="0" presId="urn:microsoft.com/office/officeart/2005/8/layout/pList1"/>
    <dgm:cxn modelId="{EEBC458D-76EC-4585-ADC5-C70EBD711550}" type="presParOf" srcId="{41A8E8A7-3D35-4F8B-A11B-78771569222B}" destId="{BF4BD3C7-6EBD-4811-A3B9-125B61A0B3E4}" srcOrd="3" destOrd="0" presId="urn:microsoft.com/office/officeart/2005/8/layout/pList1"/>
    <dgm:cxn modelId="{57E6231A-AFE8-4158-91BB-025E703E63E2}" type="presParOf" srcId="{41A8E8A7-3D35-4F8B-A11B-78771569222B}" destId="{7C4793EB-8D80-41F1-AE8B-0D7A0C24C017}" srcOrd="4" destOrd="0" presId="urn:microsoft.com/office/officeart/2005/8/layout/pList1"/>
    <dgm:cxn modelId="{DDB3B1FA-A9AB-45D7-9297-EAA35A13A9DD}" type="presParOf" srcId="{7C4793EB-8D80-41F1-AE8B-0D7A0C24C017}" destId="{AB80B27D-BEE4-4B66-B3A0-D75C759E2B65}" srcOrd="0" destOrd="0" presId="urn:microsoft.com/office/officeart/2005/8/layout/pList1"/>
    <dgm:cxn modelId="{1093D625-E8CB-4461-8054-B610CF1F57CE}" type="presParOf" srcId="{7C4793EB-8D80-41F1-AE8B-0D7A0C24C017}" destId="{07B16DD4-F94D-4F38-8156-F674835CD3A7}" srcOrd="1" destOrd="0" presId="urn:microsoft.com/office/officeart/2005/8/layout/pList1"/>
    <dgm:cxn modelId="{16CA8108-9CCC-42DC-AB42-73B51B173B26}" type="presParOf" srcId="{41A8E8A7-3D35-4F8B-A11B-78771569222B}" destId="{4B75A5FD-5B2A-4222-B49E-BB58C67A0A08}" srcOrd="5" destOrd="0" presId="urn:microsoft.com/office/officeart/2005/8/layout/pList1"/>
    <dgm:cxn modelId="{AF910BC0-E719-474D-89C1-A935D0532E7C}" type="presParOf" srcId="{41A8E8A7-3D35-4F8B-A11B-78771569222B}" destId="{19EE8B4E-E3F3-42E1-94C7-689E466078C2}" srcOrd="6" destOrd="0" presId="urn:microsoft.com/office/officeart/2005/8/layout/pList1"/>
    <dgm:cxn modelId="{71D1406F-C4CA-4405-9DA2-B1FD36030FEA}" type="presParOf" srcId="{19EE8B4E-E3F3-42E1-94C7-689E466078C2}" destId="{6C43F4D6-5FDD-4489-8F72-4040B6C16BE3}" srcOrd="0" destOrd="0" presId="urn:microsoft.com/office/officeart/2005/8/layout/pList1"/>
    <dgm:cxn modelId="{873FA29D-D501-43CC-9D31-54166F12B88E}" type="presParOf" srcId="{19EE8B4E-E3F3-42E1-94C7-689E466078C2}" destId="{2B24D831-EB52-4FE1-8DD8-EDB6AC82781E}" srcOrd="1" destOrd="0" presId="urn:microsoft.com/office/officeart/2005/8/layout/pList1"/>
    <dgm:cxn modelId="{252E8F43-77B4-4DE5-BA41-1E7F61426348}" type="presParOf" srcId="{41A8E8A7-3D35-4F8B-A11B-78771569222B}" destId="{26CC6595-0096-4EF7-BF11-195DBC63031B}" srcOrd="7" destOrd="0" presId="urn:microsoft.com/office/officeart/2005/8/layout/pList1"/>
    <dgm:cxn modelId="{741C9ED1-0D4F-4C69-BB77-AAEA8CC7FF44}" type="presParOf" srcId="{41A8E8A7-3D35-4F8B-A11B-78771569222B}" destId="{24D5E66D-355A-48BD-85FE-F9695BD0FB97}" srcOrd="8" destOrd="0" presId="urn:microsoft.com/office/officeart/2005/8/layout/pList1"/>
    <dgm:cxn modelId="{0C3CD30A-3D6C-40EB-88B0-38C9E6D1F754}" type="presParOf" srcId="{24D5E66D-355A-48BD-85FE-F9695BD0FB97}" destId="{3F94EAB5-2787-4858-9DE3-19C82BD44A7B}" srcOrd="0" destOrd="0" presId="urn:microsoft.com/office/officeart/2005/8/layout/pList1"/>
    <dgm:cxn modelId="{58F68AD0-9111-41FD-953A-79C43C8F5BBE}" type="presParOf" srcId="{24D5E66D-355A-48BD-85FE-F9695BD0FB97}" destId="{9149A3AC-F532-4241-8F52-C1C951DF0092}" srcOrd="1" destOrd="0" presId="urn:microsoft.com/office/officeart/2005/8/layout/pList1"/>
    <dgm:cxn modelId="{58754D95-2DBB-405D-BBB7-11ECA9C440CF}" type="presParOf" srcId="{41A8E8A7-3D35-4F8B-A11B-78771569222B}" destId="{AEE49257-8E2F-4651-86E4-169CCA44812B}" srcOrd="9" destOrd="0" presId="urn:microsoft.com/office/officeart/2005/8/layout/pList1"/>
    <dgm:cxn modelId="{B42C4D6B-41AA-4B22-8665-7A00327EE0D3}" type="presParOf" srcId="{41A8E8A7-3D35-4F8B-A11B-78771569222B}" destId="{9084C3AB-5DB6-44C3-A1D8-6AD56867B600}" srcOrd="10" destOrd="0" presId="urn:microsoft.com/office/officeart/2005/8/layout/pList1"/>
    <dgm:cxn modelId="{C2C58BE7-9C7B-428A-BAF1-A5BA65A83C1C}" type="presParOf" srcId="{9084C3AB-5DB6-44C3-A1D8-6AD56867B600}" destId="{CD7DB56F-D2C0-4C57-BDF4-6FA6DB80F67A}" srcOrd="0" destOrd="0" presId="urn:microsoft.com/office/officeart/2005/8/layout/pList1"/>
    <dgm:cxn modelId="{7823C509-CF56-4403-AF6D-E5C654C6B7E5}" type="presParOf" srcId="{9084C3AB-5DB6-44C3-A1D8-6AD56867B600}" destId="{F2BE0523-47B2-4A4B-A5C3-C933C0195D4E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5CD9F0-1E49-4FFD-A9D6-6A59CE114D05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543451-C085-4710-817F-7B773C0EEDB7}">
      <dgm:prSet phldrT="[Текст]"/>
      <dgm:spPr/>
      <dgm:t>
        <a:bodyPr/>
        <a:lstStyle/>
        <a:p>
          <a:r>
            <a:rPr lang="ru-RU" dirty="0"/>
            <a:t>Полуобезьяны</a:t>
          </a:r>
        </a:p>
      </dgm:t>
    </dgm:pt>
    <dgm:pt modelId="{7D3E02C5-CE2B-407C-B640-F4C5167B23AB}" type="parTrans" cxnId="{FD3B57F5-2396-4002-9DE2-81D88D1B74FC}">
      <dgm:prSet/>
      <dgm:spPr/>
      <dgm:t>
        <a:bodyPr/>
        <a:lstStyle/>
        <a:p>
          <a:endParaRPr lang="ru-RU"/>
        </a:p>
      </dgm:t>
    </dgm:pt>
    <dgm:pt modelId="{DE74CCA1-19CE-41B3-A47B-F75E33DE38B4}" type="sibTrans" cxnId="{FD3B57F5-2396-4002-9DE2-81D88D1B74FC}">
      <dgm:prSet/>
      <dgm:spPr/>
      <dgm:t>
        <a:bodyPr/>
        <a:lstStyle/>
        <a:p>
          <a:endParaRPr lang="ru-RU"/>
        </a:p>
      </dgm:t>
    </dgm:pt>
    <dgm:pt modelId="{B7BD21BC-A0C6-4CC0-93EC-1A999F2735D1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79A2A1F2-465C-423B-931B-DAF2FDAB13D3}" type="parTrans" cxnId="{0A648DFD-E323-4B3C-BB2D-D3F58BDCA687}">
      <dgm:prSet/>
      <dgm:spPr/>
      <dgm:t>
        <a:bodyPr/>
        <a:lstStyle/>
        <a:p>
          <a:endParaRPr lang="ru-RU"/>
        </a:p>
      </dgm:t>
    </dgm:pt>
    <dgm:pt modelId="{8DB10895-7F69-42FA-B1D2-F60670C97376}" type="sibTrans" cxnId="{0A648DFD-E323-4B3C-BB2D-D3F58BDCA687}">
      <dgm:prSet/>
      <dgm:spPr/>
      <dgm:t>
        <a:bodyPr/>
        <a:lstStyle/>
        <a:p>
          <a:endParaRPr lang="ru-RU"/>
        </a:p>
      </dgm:t>
    </dgm:pt>
    <dgm:pt modelId="{F646A314-1907-46E0-8245-A32419CC5720}">
      <dgm:prSet phldrT="[Текст]"/>
      <dgm:spPr/>
      <dgm:t>
        <a:bodyPr/>
        <a:lstStyle/>
        <a:p>
          <a:r>
            <a:rPr lang="ru-RU" dirty="0"/>
            <a:t>Обезьяны</a:t>
          </a:r>
        </a:p>
      </dgm:t>
    </dgm:pt>
    <dgm:pt modelId="{DDA1004E-50B0-4A55-BBD8-82587124EEBA}" type="parTrans" cxnId="{31E7D8B8-6B50-4C5C-A185-04985CF53C63}">
      <dgm:prSet/>
      <dgm:spPr/>
      <dgm:t>
        <a:bodyPr/>
        <a:lstStyle/>
        <a:p>
          <a:endParaRPr lang="ru-RU"/>
        </a:p>
      </dgm:t>
    </dgm:pt>
    <dgm:pt modelId="{D5A4ADE0-191D-442A-B0C4-81A3732F95AA}" type="sibTrans" cxnId="{31E7D8B8-6B50-4C5C-A185-04985CF53C63}">
      <dgm:prSet/>
      <dgm:spPr/>
      <dgm:t>
        <a:bodyPr/>
        <a:lstStyle/>
        <a:p>
          <a:endParaRPr lang="ru-RU"/>
        </a:p>
      </dgm:t>
    </dgm:pt>
    <dgm:pt modelId="{92C8602D-F4C3-425B-893A-571B9F44B06A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2281CC0B-E499-4FD0-8E3A-9F45D69F1BB3}" type="parTrans" cxnId="{1ADB87DD-C60C-4206-98CA-FA6201BDBA79}">
      <dgm:prSet/>
      <dgm:spPr/>
      <dgm:t>
        <a:bodyPr/>
        <a:lstStyle/>
        <a:p>
          <a:endParaRPr lang="ru-RU"/>
        </a:p>
      </dgm:t>
    </dgm:pt>
    <dgm:pt modelId="{0479CA1E-2864-4F34-BE60-FEA084CFFD8F}" type="sibTrans" cxnId="{1ADB87DD-C60C-4206-98CA-FA6201BDBA79}">
      <dgm:prSet/>
      <dgm:spPr/>
      <dgm:t>
        <a:bodyPr/>
        <a:lstStyle/>
        <a:p>
          <a:endParaRPr lang="ru-RU"/>
        </a:p>
      </dgm:t>
    </dgm:pt>
    <dgm:pt modelId="{C08A0E43-4D8A-4089-A9AE-FC60CBBFD036}" type="pres">
      <dgm:prSet presAssocID="{925CD9F0-1E49-4FFD-A9D6-6A59CE114D05}" presName="Name0" presStyleCnt="0">
        <dgm:presLayoutVars>
          <dgm:dir/>
          <dgm:resizeHandles val="exact"/>
        </dgm:presLayoutVars>
      </dgm:prSet>
      <dgm:spPr/>
    </dgm:pt>
    <dgm:pt modelId="{AB447128-B44C-4187-AA11-B30924F31EC7}" type="pres">
      <dgm:prSet presAssocID="{9E543451-C085-4710-817F-7B773C0EEDB7}" presName="compNode" presStyleCnt="0"/>
      <dgm:spPr/>
    </dgm:pt>
    <dgm:pt modelId="{CAE67313-F6F8-4E37-BA52-C9E0294FA650}" type="pres">
      <dgm:prSet presAssocID="{9E543451-C085-4710-817F-7B773C0EEDB7}" presName="pictRect" presStyleLbl="node1" presStyleIdx="0" presStyleCnt="4" custScaleX="102720" custScaleY="116213" custLinFactNeighborX="20106" custLinFactNeighborY="528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</dgm:spPr>
    </dgm:pt>
    <dgm:pt modelId="{E31BED01-663C-48AB-8B33-2A7462CE5E3D}" type="pres">
      <dgm:prSet presAssocID="{9E543451-C085-4710-817F-7B773C0EEDB7}" presName="textRect" presStyleLbl="revTx" presStyleIdx="0" presStyleCnt="4" custLinFactY="2977" custLinFactNeighborX="21583" custLinFactNeighborY="100000">
        <dgm:presLayoutVars>
          <dgm:bulletEnabled val="1"/>
        </dgm:presLayoutVars>
      </dgm:prSet>
      <dgm:spPr/>
    </dgm:pt>
    <dgm:pt modelId="{3DF28033-CADB-4D93-BD04-3E44AA383625}" type="pres">
      <dgm:prSet presAssocID="{DE74CCA1-19CE-41B3-A47B-F75E33DE38B4}" presName="sibTrans" presStyleLbl="sibTrans2D1" presStyleIdx="0" presStyleCnt="0"/>
      <dgm:spPr/>
    </dgm:pt>
    <dgm:pt modelId="{84B71DB9-46A4-4283-AF6A-82B50E7DFA02}" type="pres">
      <dgm:prSet presAssocID="{B7BD21BC-A0C6-4CC0-93EC-1A999F2735D1}" presName="compNode" presStyleCnt="0"/>
      <dgm:spPr/>
    </dgm:pt>
    <dgm:pt modelId="{194A1A7D-0EA5-4104-9E83-40F9DA237255}" type="pres">
      <dgm:prSet presAssocID="{B7BD21BC-A0C6-4CC0-93EC-1A999F2735D1}" presName="pictRect" presStyleLbl="node1" presStyleIdx="1" presStyleCnt="4" custScaleX="101313" custScaleY="103857" custLinFactNeighborX="76300" custLinFactNeighborY="5440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6815DC9-07E5-4A18-AFF7-8B3A5B52FDDC}" type="pres">
      <dgm:prSet presAssocID="{B7BD21BC-A0C6-4CC0-93EC-1A999F2735D1}" presName="textRect" presStyleLbl="revTx" presStyleIdx="1" presStyleCnt="4" custLinFactY="112874" custLinFactNeighborX="6186" custLinFactNeighborY="200000">
        <dgm:presLayoutVars>
          <dgm:bulletEnabled val="1"/>
        </dgm:presLayoutVars>
      </dgm:prSet>
      <dgm:spPr/>
    </dgm:pt>
    <dgm:pt modelId="{3D18C5BC-FB7C-490D-80C6-9A92F83151E7}" type="pres">
      <dgm:prSet presAssocID="{8DB10895-7F69-42FA-B1D2-F60670C97376}" presName="sibTrans" presStyleLbl="sibTrans2D1" presStyleIdx="0" presStyleCnt="0"/>
      <dgm:spPr/>
    </dgm:pt>
    <dgm:pt modelId="{46479F26-78A1-4119-91C3-7F838F5FF0D8}" type="pres">
      <dgm:prSet presAssocID="{F646A314-1907-46E0-8245-A32419CC5720}" presName="compNode" presStyleCnt="0"/>
      <dgm:spPr/>
    </dgm:pt>
    <dgm:pt modelId="{70276F94-FF1C-4F22-B355-B0F0CD700EC2}" type="pres">
      <dgm:prSet presAssocID="{F646A314-1907-46E0-8245-A32419CC5720}" presName="pictRect" presStyleLbl="node1" presStyleIdx="2" presStyleCnt="4" custLinFactY="100000" custLinFactNeighborX="-21833" custLinFactNeighborY="130789"/>
      <dgm:spPr>
        <a:noFill/>
      </dgm:spPr>
    </dgm:pt>
    <dgm:pt modelId="{78FD2839-3894-4F80-AC03-1201D8F54C8B}" type="pres">
      <dgm:prSet presAssocID="{F646A314-1907-46E0-8245-A32419CC5720}" presName="textRect" presStyleLbl="revTx" presStyleIdx="2" presStyleCnt="4" custLinFactY="4971" custLinFactNeighborX="-27058" custLinFactNeighborY="100000">
        <dgm:presLayoutVars>
          <dgm:bulletEnabled val="1"/>
        </dgm:presLayoutVars>
      </dgm:prSet>
      <dgm:spPr/>
    </dgm:pt>
    <dgm:pt modelId="{D0331A83-DDF8-4C25-B315-2F3C8F307361}" type="pres">
      <dgm:prSet presAssocID="{D5A4ADE0-191D-442A-B0C4-81A3732F95AA}" presName="sibTrans" presStyleLbl="sibTrans2D1" presStyleIdx="0" presStyleCnt="0"/>
      <dgm:spPr/>
    </dgm:pt>
    <dgm:pt modelId="{8444B3EE-A9A4-4914-AF0E-A34EF12903BD}" type="pres">
      <dgm:prSet presAssocID="{92C8602D-F4C3-425B-893A-571B9F44B06A}" presName="compNode" presStyleCnt="0"/>
      <dgm:spPr/>
    </dgm:pt>
    <dgm:pt modelId="{065F2AF2-9808-4A88-BCE8-9DC3084BBBC6}" type="pres">
      <dgm:prSet presAssocID="{92C8602D-F4C3-425B-893A-571B9F44B06A}" presName="pictRect" presStyleLbl="node1" presStyleIdx="3" presStyleCnt="4"/>
      <dgm:spPr>
        <a:noFill/>
      </dgm:spPr>
    </dgm:pt>
    <dgm:pt modelId="{56CFDAA5-0BE4-4171-BA2A-C78E7B72C8DA}" type="pres">
      <dgm:prSet presAssocID="{92C8602D-F4C3-425B-893A-571B9F44B06A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25EE540F-89E5-4A86-B066-16BA0E52FD63}" type="presOf" srcId="{925CD9F0-1E49-4FFD-A9D6-6A59CE114D05}" destId="{C08A0E43-4D8A-4089-A9AE-FC60CBBFD036}" srcOrd="0" destOrd="0" presId="urn:microsoft.com/office/officeart/2005/8/layout/pList1"/>
    <dgm:cxn modelId="{0A663414-A71C-4BC7-8D72-07C8B3478A18}" type="presOf" srcId="{F646A314-1907-46E0-8245-A32419CC5720}" destId="{78FD2839-3894-4F80-AC03-1201D8F54C8B}" srcOrd="0" destOrd="0" presId="urn:microsoft.com/office/officeart/2005/8/layout/pList1"/>
    <dgm:cxn modelId="{28AE023F-AE0F-4389-9102-CE1C19170831}" type="presOf" srcId="{D5A4ADE0-191D-442A-B0C4-81A3732F95AA}" destId="{D0331A83-DDF8-4C25-B315-2F3C8F307361}" srcOrd="0" destOrd="0" presId="urn:microsoft.com/office/officeart/2005/8/layout/pList1"/>
    <dgm:cxn modelId="{82D36BA6-F973-4833-AF6B-765F2821F2DB}" type="presOf" srcId="{DE74CCA1-19CE-41B3-A47B-F75E33DE38B4}" destId="{3DF28033-CADB-4D93-BD04-3E44AA383625}" srcOrd="0" destOrd="0" presId="urn:microsoft.com/office/officeart/2005/8/layout/pList1"/>
    <dgm:cxn modelId="{25DEE6AA-9BA4-474A-B90E-867A24C3CCC4}" type="presOf" srcId="{B7BD21BC-A0C6-4CC0-93EC-1A999F2735D1}" destId="{66815DC9-07E5-4A18-AFF7-8B3A5B52FDDC}" srcOrd="0" destOrd="0" presId="urn:microsoft.com/office/officeart/2005/8/layout/pList1"/>
    <dgm:cxn modelId="{31E7D8B8-6B50-4C5C-A185-04985CF53C63}" srcId="{925CD9F0-1E49-4FFD-A9D6-6A59CE114D05}" destId="{F646A314-1907-46E0-8245-A32419CC5720}" srcOrd="2" destOrd="0" parTransId="{DDA1004E-50B0-4A55-BBD8-82587124EEBA}" sibTransId="{D5A4ADE0-191D-442A-B0C4-81A3732F95AA}"/>
    <dgm:cxn modelId="{E697A4C4-C781-4299-BE24-D4EEBE0B720D}" type="presOf" srcId="{92C8602D-F4C3-425B-893A-571B9F44B06A}" destId="{56CFDAA5-0BE4-4171-BA2A-C78E7B72C8DA}" srcOrd="0" destOrd="0" presId="urn:microsoft.com/office/officeart/2005/8/layout/pList1"/>
    <dgm:cxn modelId="{524625C7-4FD1-46CE-BA9D-0F183D9FA3F6}" type="presOf" srcId="{8DB10895-7F69-42FA-B1D2-F60670C97376}" destId="{3D18C5BC-FB7C-490D-80C6-9A92F83151E7}" srcOrd="0" destOrd="0" presId="urn:microsoft.com/office/officeart/2005/8/layout/pList1"/>
    <dgm:cxn modelId="{1ADB87DD-C60C-4206-98CA-FA6201BDBA79}" srcId="{925CD9F0-1E49-4FFD-A9D6-6A59CE114D05}" destId="{92C8602D-F4C3-425B-893A-571B9F44B06A}" srcOrd="3" destOrd="0" parTransId="{2281CC0B-E499-4FD0-8E3A-9F45D69F1BB3}" sibTransId="{0479CA1E-2864-4F34-BE60-FEA084CFFD8F}"/>
    <dgm:cxn modelId="{FDC4ECDE-AB61-4EEB-B74E-C121ABF2DB82}" type="presOf" srcId="{9E543451-C085-4710-817F-7B773C0EEDB7}" destId="{E31BED01-663C-48AB-8B33-2A7462CE5E3D}" srcOrd="0" destOrd="0" presId="urn:microsoft.com/office/officeart/2005/8/layout/pList1"/>
    <dgm:cxn modelId="{FD3B57F5-2396-4002-9DE2-81D88D1B74FC}" srcId="{925CD9F0-1E49-4FFD-A9D6-6A59CE114D05}" destId="{9E543451-C085-4710-817F-7B773C0EEDB7}" srcOrd="0" destOrd="0" parTransId="{7D3E02C5-CE2B-407C-B640-F4C5167B23AB}" sibTransId="{DE74CCA1-19CE-41B3-A47B-F75E33DE38B4}"/>
    <dgm:cxn modelId="{0A648DFD-E323-4B3C-BB2D-D3F58BDCA687}" srcId="{925CD9F0-1E49-4FFD-A9D6-6A59CE114D05}" destId="{B7BD21BC-A0C6-4CC0-93EC-1A999F2735D1}" srcOrd="1" destOrd="0" parTransId="{79A2A1F2-465C-423B-931B-DAF2FDAB13D3}" sibTransId="{8DB10895-7F69-42FA-B1D2-F60670C97376}"/>
    <dgm:cxn modelId="{EF3C02A2-4625-4F14-B30C-717510EA7147}" type="presParOf" srcId="{C08A0E43-4D8A-4089-A9AE-FC60CBBFD036}" destId="{AB447128-B44C-4187-AA11-B30924F31EC7}" srcOrd="0" destOrd="0" presId="urn:microsoft.com/office/officeart/2005/8/layout/pList1"/>
    <dgm:cxn modelId="{168D22B5-4014-492B-8F1D-90F5EC723080}" type="presParOf" srcId="{AB447128-B44C-4187-AA11-B30924F31EC7}" destId="{CAE67313-F6F8-4E37-BA52-C9E0294FA650}" srcOrd="0" destOrd="0" presId="urn:microsoft.com/office/officeart/2005/8/layout/pList1"/>
    <dgm:cxn modelId="{8231C2A7-6F68-4FE4-A709-14353261B981}" type="presParOf" srcId="{AB447128-B44C-4187-AA11-B30924F31EC7}" destId="{E31BED01-663C-48AB-8B33-2A7462CE5E3D}" srcOrd="1" destOrd="0" presId="urn:microsoft.com/office/officeart/2005/8/layout/pList1"/>
    <dgm:cxn modelId="{5D12DC47-D042-4D51-8BA9-57FCB9BFA94B}" type="presParOf" srcId="{C08A0E43-4D8A-4089-A9AE-FC60CBBFD036}" destId="{3DF28033-CADB-4D93-BD04-3E44AA383625}" srcOrd="1" destOrd="0" presId="urn:microsoft.com/office/officeart/2005/8/layout/pList1"/>
    <dgm:cxn modelId="{4CFCCF82-E818-486E-9620-CF6A55103847}" type="presParOf" srcId="{C08A0E43-4D8A-4089-A9AE-FC60CBBFD036}" destId="{84B71DB9-46A4-4283-AF6A-82B50E7DFA02}" srcOrd="2" destOrd="0" presId="urn:microsoft.com/office/officeart/2005/8/layout/pList1"/>
    <dgm:cxn modelId="{A04B4B5D-1A7D-4043-8DA0-644009BD4F29}" type="presParOf" srcId="{84B71DB9-46A4-4283-AF6A-82B50E7DFA02}" destId="{194A1A7D-0EA5-4104-9E83-40F9DA237255}" srcOrd="0" destOrd="0" presId="urn:microsoft.com/office/officeart/2005/8/layout/pList1"/>
    <dgm:cxn modelId="{17584751-721C-4B5D-BA94-FD3C91B7E41D}" type="presParOf" srcId="{84B71DB9-46A4-4283-AF6A-82B50E7DFA02}" destId="{66815DC9-07E5-4A18-AFF7-8B3A5B52FDDC}" srcOrd="1" destOrd="0" presId="urn:microsoft.com/office/officeart/2005/8/layout/pList1"/>
    <dgm:cxn modelId="{B4EBE84A-C820-4577-834D-F4C51FB0557E}" type="presParOf" srcId="{C08A0E43-4D8A-4089-A9AE-FC60CBBFD036}" destId="{3D18C5BC-FB7C-490D-80C6-9A92F83151E7}" srcOrd="3" destOrd="0" presId="urn:microsoft.com/office/officeart/2005/8/layout/pList1"/>
    <dgm:cxn modelId="{3B9E72CE-6D0D-4781-96CE-E0D06B7CC211}" type="presParOf" srcId="{C08A0E43-4D8A-4089-A9AE-FC60CBBFD036}" destId="{46479F26-78A1-4119-91C3-7F838F5FF0D8}" srcOrd="4" destOrd="0" presId="urn:microsoft.com/office/officeart/2005/8/layout/pList1"/>
    <dgm:cxn modelId="{75C1E16F-54DE-473C-A492-625440B9F3DF}" type="presParOf" srcId="{46479F26-78A1-4119-91C3-7F838F5FF0D8}" destId="{70276F94-FF1C-4F22-B355-B0F0CD700EC2}" srcOrd="0" destOrd="0" presId="urn:microsoft.com/office/officeart/2005/8/layout/pList1"/>
    <dgm:cxn modelId="{F9061917-53E7-42BB-BF37-01B57878DBD0}" type="presParOf" srcId="{46479F26-78A1-4119-91C3-7F838F5FF0D8}" destId="{78FD2839-3894-4F80-AC03-1201D8F54C8B}" srcOrd="1" destOrd="0" presId="urn:microsoft.com/office/officeart/2005/8/layout/pList1"/>
    <dgm:cxn modelId="{92108392-99FB-415D-9D25-AB2F9376BD32}" type="presParOf" srcId="{C08A0E43-4D8A-4089-A9AE-FC60CBBFD036}" destId="{D0331A83-DDF8-4C25-B315-2F3C8F307361}" srcOrd="5" destOrd="0" presId="urn:microsoft.com/office/officeart/2005/8/layout/pList1"/>
    <dgm:cxn modelId="{3640AC62-5644-4CBA-8548-5232B191C29D}" type="presParOf" srcId="{C08A0E43-4D8A-4089-A9AE-FC60CBBFD036}" destId="{8444B3EE-A9A4-4914-AF0E-A34EF12903BD}" srcOrd="6" destOrd="0" presId="urn:microsoft.com/office/officeart/2005/8/layout/pList1"/>
    <dgm:cxn modelId="{38435CBC-53AE-4364-A065-20ABF3D5CBF0}" type="presParOf" srcId="{8444B3EE-A9A4-4914-AF0E-A34EF12903BD}" destId="{065F2AF2-9808-4A88-BCE8-9DC3084BBBC6}" srcOrd="0" destOrd="0" presId="urn:microsoft.com/office/officeart/2005/8/layout/pList1"/>
    <dgm:cxn modelId="{7A66A6FA-4D58-4A74-ABCA-E20C954EF419}" type="presParOf" srcId="{8444B3EE-A9A4-4914-AF0E-A34EF12903BD}" destId="{56CFDAA5-0BE4-4171-BA2A-C78E7B72C8DA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3CF30A-6C0C-4603-85F3-14251663E2E4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279736-DE9D-4D49-82B4-4CD322391539}">
      <dgm:prSet phldrT="[Текст]"/>
      <dgm:spPr/>
      <dgm:t>
        <a:bodyPr/>
        <a:lstStyle/>
        <a:p>
          <a:r>
            <a:rPr lang="ru-RU" dirty="0"/>
            <a:t>Сем. </a:t>
          </a:r>
          <a:r>
            <a:rPr lang="ru-RU" dirty="0" err="1"/>
            <a:t>Гиббоновые</a:t>
          </a:r>
          <a:endParaRPr lang="ru-RU" dirty="0"/>
        </a:p>
      </dgm:t>
    </dgm:pt>
    <dgm:pt modelId="{C5BF703C-47CF-470F-80A8-C46C3E0AEBA1}" type="parTrans" cxnId="{B8C5D293-86A4-413F-A8EF-D664C8D9A1AA}">
      <dgm:prSet/>
      <dgm:spPr/>
      <dgm:t>
        <a:bodyPr/>
        <a:lstStyle/>
        <a:p>
          <a:endParaRPr lang="ru-RU"/>
        </a:p>
      </dgm:t>
    </dgm:pt>
    <dgm:pt modelId="{615533EF-5DDE-48D5-9D9E-83D708876C04}" type="sibTrans" cxnId="{B8C5D293-86A4-413F-A8EF-D664C8D9A1AA}">
      <dgm:prSet/>
      <dgm:spPr/>
      <dgm:t>
        <a:bodyPr/>
        <a:lstStyle/>
        <a:p>
          <a:endParaRPr lang="ru-RU"/>
        </a:p>
      </dgm:t>
    </dgm:pt>
    <dgm:pt modelId="{CFAF651F-4031-4DED-AE8C-28C1DDF71726}">
      <dgm:prSet phldrT="[Текст]"/>
      <dgm:spPr/>
      <dgm:t>
        <a:bodyPr/>
        <a:lstStyle/>
        <a:p>
          <a:r>
            <a:rPr lang="ru-RU" dirty="0"/>
            <a:t>Сем. </a:t>
          </a:r>
          <a:r>
            <a:rPr lang="ru-RU" dirty="0" err="1"/>
            <a:t>Мартышковые</a:t>
          </a:r>
          <a:endParaRPr lang="ru-RU" dirty="0"/>
        </a:p>
      </dgm:t>
    </dgm:pt>
    <dgm:pt modelId="{EF0B2AAF-A41C-4F64-93AB-73A5CA9CF23F}" type="parTrans" cxnId="{D649EAA7-F420-416F-AD2D-AAACE061FACA}">
      <dgm:prSet/>
      <dgm:spPr/>
      <dgm:t>
        <a:bodyPr/>
        <a:lstStyle/>
        <a:p>
          <a:endParaRPr lang="ru-RU"/>
        </a:p>
      </dgm:t>
    </dgm:pt>
    <dgm:pt modelId="{84AA1852-BECB-4158-97E3-0F7FBA459F9C}" type="sibTrans" cxnId="{D649EAA7-F420-416F-AD2D-AAACE061FACA}">
      <dgm:prSet/>
      <dgm:spPr/>
      <dgm:t>
        <a:bodyPr/>
        <a:lstStyle/>
        <a:p>
          <a:endParaRPr lang="ru-RU"/>
        </a:p>
      </dgm:t>
    </dgm:pt>
    <dgm:pt modelId="{C5312768-34D7-4724-AB29-38B931D55A3B}">
      <dgm:prSet phldrT="[Текст]"/>
      <dgm:spPr/>
      <dgm:t>
        <a:bodyPr/>
        <a:lstStyle/>
        <a:p>
          <a:r>
            <a:rPr lang="ru-RU" dirty="0"/>
            <a:t>Сем. </a:t>
          </a:r>
          <a:r>
            <a:rPr lang="ru-RU" dirty="0" err="1"/>
            <a:t>Игрунковые</a:t>
          </a:r>
          <a:r>
            <a:rPr lang="ru-RU" dirty="0"/>
            <a:t> </a:t>
          </a:r>
        </a:p>
      </dgm:t>
    </dgm:pt>
    <dgm:pt modelId="{7BE0260A-C740-40E1-844D-857273EEE5D7}" type="parTrans" cxnId="{9C802380-564A-4107-BC9C-A7E9E68C0270}">
      <dgm:prSet/>
      <dgm:spPr/>
      <dgm:t>
        <a:bodyPr/>
        <a:lstStyle/>
        <a:p>
          <a:endParaRPr lang="ru-RU"/>
        </a:p>
      </dgm:t>
    </dgm:pt>
    <dgm:pt modelId="{B3373FEB-A22B-4564-8ABC-C70A62E9939E}" type="sibTrans" cxnId="{9C802380-564A-4107-BC9C-A7E9E68C0270}">
      <dgm:prSet/>
      <dgm:spPr/>
      <dgm:t>
        <a:bodyPr/>
        <a:lstStyle/>
        <a:p>
          <a:endParaRPr lang="ru-RU"/>
        </a:p>
      </dgm:t>
    </dgm:pt>
    <dgm:pt modelId="{5AC0BDFB-4CF6-4A81-8036-85C037F1B2B9}">
      <dgm:prSet phldrT="[Текст]"/>
      <dgm:spPr/>
      <dgm:t>
        <a:bodyPr/>
        <a:lstStyle/>
        <a:p>
          <a:r>
            <a:rPr lang="ru-RU" dirty="0"/>
            <a:t>Сем. Гоминиды</a:t>
          </a:r>
        </a:p>
      </dgm:t>
    </dgm:pt>
    <dgm:pt modelId="{83133D33-8899-4C53-A860-55A419F6BF51}" type="parTrans" cxnId="{3DC6A6A4-7459-4720-AAB9-EC5C3EF7BBEE}">
      <dgm:prSet/>
      <dgm:spPr/>
      <dgm:t>
        <a:bodyPr/>
        <a:lstStyle/>
        <a:p>
          <a:endParaRPr lang="ru-RU"/>
        </a:p>
      </dgm:t>
    </dgm:pt>
    <dgm:pt modelId="{D46E5F9C-796B-462E-AEB6-A3F5F2BE210C}" type="sibTrans" cxnId="{3DC6A6A4-7459-4720-AAB9-EC5C3EF7BBEE}">
      <dgm:prSet/>
      <dgm:spPr/>
      <dgm:t>
        <a:bodyPr/>
        <a:lstStyle/>
        <a:p>
          <a:endParaRPr lang="ru-RU"/>
        </a:p>
      </dgm:t>
    </dgm:pt>
    <dgm:pt modelId="{FCDCE7CE-A58B-485D-A0DF-2AAB1E70AB21}">
      <dgm:prSet phldrT="[Текст]"/>
      <dgm:spPr/>
      <dgm:t>
        <a:bodyPr/>
        <a:lstStyle/>
        <a:p>
          <a:r>
            <a:rPr lang="ru-RU" dirty="0"/>
            <a:t>Сем. Цепкохвостые</a:t>
          </a:r>
        </a:p>
      </dgm:t>
    </dgm:pt>
    <dgm:pt modelId="{465AF8E4-06DA-4A2C-85D7-5C473FD9ECE3}" type="parTrans" cxnId="{06740887-BEC7-471A-A80C-4515DCFBDB75}">
      <dgm:prSet/>
      <dgm:spPr/>
      <dgm:t>
        <a:bodyPr/>
        <a:lstStyle/>
        <a:p>
          <a:endParaRPr lang="ru-RU"/>
        </a:p>
      </dgm:t>
    </dgm:pt>
    <dgm:pt modelId="{A6270EB8-A4CE-4F06-A562-BFFDF134A315}" type="sibTrans" cxnId="{06740887-BEC7-471A-A80C-4515DCFBDB75}">
      <dgm:prSet/>
      <dgm:spPr/>
      <dgm:t>
        <a:bodyPr/>
        <a:lstStyle/>
        <a:p>
          <a:endParaRPr lang="ru-RU"/>
        </a:p>
      </dgm:t>
    </dgm:pt>
    <dgm:pt modelId="{C9AA0D05-E7E3-4162-ACCE-1C9912F679FE}" type="pres">
      <dgm:prSet presAssocID="{843CF30A-6C0C-4603-85F3-14251663E2E4}" presName="Name0" presStyleCnt="0">
        <dgm:presLayoutVars>
          <dgm:dir/>
          <dgm:resizeHandles val="exact"/>
        </dgm:presLayoutVars>
      </dgm:prSet>
      <dgm:spPr/>
    </dgm:pt>
    <dgm:pt modelId="{CAB867DC-C920-4745-BAA7-B9CB231702C4}" type="pres">
      <dgm:prSet presAssocID="{05279736-DE9D-4D49-82B4-4CD322391539}" presName="compNode" presStyleCnt="0"/>
      <dgm:spPr/>
    </dgm:pt>
    <dgm:pt modelId="{40589A83-A7E4-4DD4-AA37-ED96CE37C88A}" type="pres">
      <dgm:prSet presAssocID="{05279736-DE9D-4D49-82B4-4CD322391539}" presName="pictRect" presStyleLbl="node1" presStyleIdx="0" presStyleCnt="5" custLinFactY="64774" custLinFactNeighborX="35660" custLinFactNeighborY="1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85D86887-4909-4881-8357-298EA1E7ECF0}" type="pres">
      <dgm:prSet presAssocID="{05279736-DE9D-4D49-82B4-4CD322391539}" presName="textRect" presStyleLbl="revTx" presStyleIdx="0" presStyleCnt="5" custScaleX="110239" custLinFactY="105027" custLinFactNeighborX="33112" custLinFactNeighborY="200000">
        <dgm:presLayoutVars>
          <dgm:bulletEnabled val="1"/>
        </dgm:presLayoutVars>
      </dgm:prSet>
      <dgm:spPr/>
    </dgm:pt>
    <dgm:pt modelId="{6A12C567-3146-462A-876B-E7ABBDB96A6E}" type="pres">
      <dgm:prSet presAssocID="{615533EF-5DDE-48D5-9D9E-83D708876C04}" presName="sibTrans" presStyleLbl="sibTrans2D1" presStyleIdx="0" presStyleCnt="0"/>
      <dgm:spPr/>
    </dgm:pt>
    <dgm:pt modelId="{3BE192F4-B2C1-44D2-B6C8-6DE545A59478}" type="pres">
      <dgm:prSet presAssocID="{CFAF651F-4031-4DED-AE8C-28C1DDF71726}" presName="compNode" presStyleCnt="0"/>
      <dgm:spPr/>
    </dgm:pt>
    <dgm:pt modelId="{DD0DAD58-2A31-4895-94A2-0161028BEF17}" type="pres">
      <dgm:prSet presAssocID="{CFAF651F-4031-4DED-AE8C-28C1DDF71726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</dgm:spPr>
    </dgm:pt>
    <dgm:pt modelId="{D2C9E075-8137-4621-8DAC-160BE2572BD9}" type="pres">
      <dgm:prSet presAssocID="{CFAF651F-4031-4DED-AE8C-28C1DDF71726}" presName="textRect" presStyleLbl="revTx" presStyleIdx="1" presStyleCnt="5">
        <dgm:presLayoutVars>
          <dgm:bulletEnabled val="1"/>
        </dgm:presLayoutVars>
      </dgm:prSet>
      <dgm:spPr/>
    </dgm:pt>
    <dgm:pt modelId="{6FC73708-2E2A-4663-A105-A8F01DF12347}" type="pres">
      <dgm:prSet presAssocID="{84AA1852-BECB-4158-97E3-0F7FBA459F9C}" presName="sibTrans" presStyleLbl="sibTrans2D1" presStyleIdx="0" presStyleCnt="0"/>
      <dgm:spPr/>
    </dgm:pt>
    <dgm:pt modelId="{7F63B4FB-E5A0-4433-A0A2-0C5D418A503C}" type="pres">
      <dgm:prSet presAssocID="{FCDCE7CE-A58B-485D-A0DF-2AAB1E70AB21}" presName="compNode" presStyleCnt="0"/>
      <dgm:spPr/>
    </dgm:pt>
    <dgm:pt modelId="{791B09DD-86C2-467F-B0E0-8B0261EBB7D5}" type="pres">
      <dgm:prSet presAssocID="{FCDCE7CE-A58B-485D-A0DF-2AAB1E70AB21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98D9E31B-337C-4830-97C5-E5098D15421B}" type="pres">
      <dgm:prSet presAssocID="{FCDCE7CE-A58B-485D-A0DF-2AAB1E70AB21}" presName="textRect" presStyleLbl="revTx" presStyleIdx="2" presStyleCnt="5">
        <dgm:presLayoutVars>
          <dgm:bulletEnabled val="1"/>
        </dgm:presLayoutVars>
      </dgm:prSet>
      <dgm:spPr/>
    </dgm:pt>
    <dgm:pt modelId="{AC6ABAE5-1A79-442B-9806-ACBE2745A7E3}" type="pres">
      <dgm:prSet presAssocID="{A6270EB8-A4CE-4F06-A562-BFFDF134A315}" presName="sibTrans" presStyleLbl="sibTrans2D1" presStyleIdx="0" presStyleCnt="0"/>
      <dgm:spPr/>
    </dgm:pt>
    <dgm:pt modelId="{FC9EA680-E615-44B5-AC7B-97354C031959}" type="pres">
      <dgm:prSet presAssocID="{C5312768-34D7-4724-AB29-38B931D55A3B}" presName="compNode" presStyleCnt="0"/>
      <dgm:spPr/>
    </dgm:pt>
    <dgm:pt modelId="{AEB2CEFF-F683-4186-86AC-AF57CDBC9483}" type="pres">
      <dgm:prSet presAssocID="{C5312768-34D7-4724-AB29-38B931D55A3B}" presName="pictRect" presStyleLbl="node1" presStyleIdx="3" presStyleCnt="5" custLinFactY="-68471" custLinFactNeighborX="-57128" custLinFactNeighborY="-10000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</dgm:spPr>
    </dgm:pt>
    <dgm:pt modelId="{344E4DC3-C31A-43B0-829F-AC1AC639DC59}" type="pres">
      <dgm:prSet presAssocID="{C5312768-34D7-4724-AB29-38B931D55A3B}" presName="textRect" presStyleLbl="revTx" presStyleIdx="3" presStyleCnt="5" custLinFactY="-114272" custLinFactNeighborX="-57309" custLinFactNeighborY="-200000">
        <dgm:presLayoutVars>
          <dgm:bulletEnabled val="1"/>
        </dgm:presLayoutVars>
      </dgm:prSet>
      <dgm:spPr/>
    </dgm:pt>
    <dgm:pt modelId="{EF6079C9-B7F8-4B3B-92D0-1E7BDBFA547D}" type="pres">
      <dgm:prSet presAssocID="{B3373FEB-A22B-4564-8ABC-C70A62E9939E}" presName="sibTrans" presStyleLbl="sibTrans2D1" presStyleIdx="0" presStyleCnt="0"/>
      <dgm:spPr/>
    </dgm:pt>
    <dgm:pt modelId="{500FFA4B-83D1-4BAC-9E62-25B98F7921D6}" type="pres">
      <dgm:prSet presAssocID="{5AC0BDFB-4CF6-4A81-8036-85C037F1B2B9}" presName="compNode" presStyleCnt="0"/>
      <dgm:spPr/>
    </dgm:pt>
    <dgm:pt modelId="{299072F6-3AB2-4E97-8915-B6630147D0A7}" type="pres">
      <dgm:prSet presAssocID="{5AC0BDFB-4CF6-4A81-8036-85C037F1B2B9}" presName="pictRect" presStyleLbl="node1" presStyleIdx="4" presStyleCnt="5" custLinFactNeighborX="20687" custLinFactNeighborY="-540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7F649DF2-D515-4145-9C48-BF61F5DB2040}" type="pres">
      <dgm:prSet presAssocID="{5AC0BDFB-4CF6-4A81-8036-85C037F1B2B9}" presName="textRect" presStyleLbl="revTx" presStyleIdx="4" presStyleCnt="5" custLinFactNeighborX="24176" custLinFactNeighborY="-8083">
        <dgm:presLayoutVars>
          <dgm:bulletEnabled val="1"/>
        </dgm:presLayoutVars>
      </dgm:prSet>
      <dgm:spPr/>
    </dgm:pt>
  </dgm:ptLst>
  <dgm:cxnLst>
    <dgm:cxn modelId="{5B1B251E-0BAB-46E4-9A76-B32B1A753255}" type="presOf" srcId="{615533EF-5DDE-48D5-9D9E-83D708876C04}" destId="{6A12C567-3146-462A-876B-E7ABBDB96A6E}" srcOrd="0" destOrd="0" presId="urn:microsoft.com/office/officeart/2005/8/layout/pList1"/>
    <dgm:cxn modelId="{8E32652F-5145-445E-99E5-68A0B35F063D}" type="presOf" srcId="{C5312768-34D7-4724-AB29-38B931D55A3B}" destId="{344E4DC3-C31A-43B0-829F-AC1AC639DC59}" srcOrd="0" destOrd="0" presId="urn:microsoft.com/office/officeart/2005/8/layout/pList1"/>
    <dgm:cxn modelId="{E68B8636-7529-4D8F-8654-831D519F5B6B}" type="presOf" srcId="{B3373FEB-A22B-4564-8ABC-C70A62E9939E}" destId="{EF6079C9-B7F8-4B3B-92D0-1E7BDBFA547D}" srcOrd="0" destOrd="0" presId="urn:microsoft.com/office/officeart/2005/8/layout/pList1"/>
    <dgm:cxn modelId="{2237AF41-D3BE-47BD-BA30-2E3FB1DE0D6D}" type="presOf" srcId="{FCDCE7CE-A58B-485D-A0DF-2AAB1E70AB21}" destId="{98D9E31B-337C-4830-97C5-E5098D15421B}" srcOrd="0" destOrd="0" presId="urn:microsoft.com/office/officeart/2005/8/layout/pList1"/>
    <dgm:cxn modelId="{96C6D052-3266-4DD5-9CB5-4CEF690EB0B8}" type="presOf" srcId="{CFAF651F-4031-4DED-AE8C-28C1DDF71726}" destId="{D2C9E075-8137-4621-8DAC-160BE2572BD9}" srcOrd="0" destOrd="0" presId="urn:microsoft.com/office/officeart/2005/8/layout/pList1"/>
    <dgm:cxn modelId="{4A0EF253-B70C-45C6-953C-1FAAF7115351}" type="presOf" srcId="{843CF30A-6C0C-4603-85F3-14251663E2E4}" destId="{C9AA0D05-E7E3-4162-ACCE-1C9912F679FE}" srcOrd="0" destOrd="0" presId="urn:microsoft.com/office/officeart/2005/8/layout/pList1"/>
    <dgm:cxn modelId="{3BA9FA55-4D6F-49C4-ABFF-4444FF50004E}" type="presOf" srcId="{5AC0BDFB-4CF6-4A81-8036-85C037F1B2B9}" destId="{7F649DF2-D515-4145-9C48-BF61F5DB2040}" srcOrd="0" destOrd="0" presId="urn:microsoft.com/office/officeart/2005/8/layout/pList1"/>
    <dgm:cxn modelId="{9C802380-564A-4107-BC9C-A7E9E68C0270}" srcId="{843CF30A-6C0C-4603-85F3-14251663E2E4}" destId="{C5312768-34D7-4724-AB29-38B931D55A3B}" srcOrd="3" destOrd="0" parTransId="{7BE0260A-C740-40E1-844D-857273EEE5D7}" sibTransId="{B3373FEB-A22B-4564-8ABC-C70A62E9939E}"/>
    <dgm:cxn modelId="{06740887-BEC7-471A-A80C-4515DCFBDB75}" srcId="{843CF30A-6C0C-4603-85F3-14251663E2E4}" destId="{FCDCE7CE-A58B-485D-A0DF-2AAB1E70AB21}" srcOrd="2" destOrd="0" parTransId="{465AF8E4-06DA-4A2C-85D7-5C473FD9ECE3}" sibTransId="{A6270EB8-A4CE-4F06-A562-BFFDF134A315}"/>
    <dgm:cxn modelId="{B8C5D293-86A4-413F-A8EF-D664C8D9A1AA}" srcId="{843CF30A-6C0C-4603-85F3-14251663E2E4}" destId="{05279736-DE9D-4D49-82B4-4CD322391539}" srcOrd="0" destOrd="0" parTransId="{C5BF703C-47CF-470F-80A8-C46C3E0AEBA1}" sibTransId="{615533EF-5DDE-48D5-9D9E-83D708876C04}"/>
    <dgm:cxn modelId="{A5C4C19C-1C53-4774-A5AE-3DAF893259EF}" type="presOf" srcId="{A6270EB8-A4CE-4F06-A562-BFFDF134A315}" destId="{AC6ABAE5-1A79-442B-9806-ACBE2745A7E3}" srcOrd="0" destOrd="0" presId="urn:microsoft.com/office/officeart/2005/8/layout/pList1"/>
    <dgm:cxn modelId="{3DC6A6A4-7459-4720-AAB9-EC5C3EF7BBEE}" srcId="{843CF30A-6C0C-4603-85F3-14251663E2E4}" destId="{5AC0BDFB-4CF6-4A81-8036-85C037F1B2B9}" srcOrd="4" destOrd="0" parTransId="{83133D33-8899-4C53-A860-55A419F6BF51}" sibTransId="{D46E5F9C-796B-462E-AEB6-A3F5F2BE210C}"/>
    <dgm:cxn modelId="{431AA3A7-0535-4CDB-BD61-ADE8A7E5B29B}" type="presOf" srcId="{84AA1852-BECB-4158-97E3-0F7FBA459F9C}" destId="{6FC73708-2E2A-4663-A105-A8F01DF12347}" srcOrd="0" destOrd="0" presId="urn:microsoft.com/office/officeart/2005/8/layout/pList1"/>
    <dgm:cxn modelId="{D649EAA7-F420-416F-AD2D-AAACE061FACA}" srcId="{843CF30A-6C0C-4603-85F3-14251663E2E4}" destId="{CFAF651F-4031-4DED-AE8C-28C1DDF71726}" srcOrd="1" destOrd="0" parTransId="{EF0B2AAF-A41C-4F64-93AB-73A5CA9CF23F}" sibTransId="{84AA1852-BECB-4158-97E3-0F7FBA459F9C}"/>
    <dgm:cxn modelId="{46AB3ADB-1817-48BB-8C6E-ABEABD6F5071}" type="presOf" srcId="{05279736-DE9D-4D49-82B4-4CD322391539}" destId="{85D86887-4909-4881-8357-298EA1E7ECF0}" srcOrd="0" destOrd="0" presId="urn:microsoft.com/office/officeart/2005/8/layout/pList1"/>
    <dgm:cxn modelId="{DCF676B0-91A8-4B0B-B993-DD6CC0D2353B}" type="presParOf" srcId="{C9AA0D05-E7E3-4162-ACCE-1C9912F679FE}" destId="{CAB867DC-C920-4745-BAA7-B9CB231702C4}" srcOrd="0" destOrd="0" presId="urn:microsoft.com/office/officeart/2005/8/layout/pList1"/>
    <dgm:cxn modelId="{23C1C720-EA41-4C28-8698-08743F202689}" type="presParOf" srcId="{CAB867DC-C920-4745-BAA7-B9CB231702C4}" destId="{40589A83-A7E4-4DD4-AA37-ED96CE37C88A}" srcOrd="0" destOrd="0" presId="urn:microsoft.com/office/officeart/2005/8/layout/pList1"/>
    <dgm:cxn modelId="{1ED41801-0737-439E-B659-AB1F7BE971BC}" type="presParOf" srcId="{CAB867DC-C920-4745-BAA7-B9CB231702C4}" destId="{85D86887-4909-4881-8357-298EA1E7ECF0}" srcOrd="1" destOrd="0" presId="urn:microsoft.com/office/officeart/2005/8/layout/pList1"/>
    <dgm:cxn modelId="{A8CB670A-3153-4360-84BC-F55206E460DC}" type="presParOf" srcId="{C9AA0D05-E7E3-4162-ACCE-1C9912F679FE}" destId="{6A12C567-3146-462A-876B-E7ABBDB96A6E}" srcOrd="1" destOrd="0" presId="urn:microsoft.com/office/officeart/2005/8/layout/pList1"/>
    <dgm:cxn modelId="{E5F41D5C-E785-493A-BAB4-6726806E2611}" type="presParOf" srcId="{C9AA0D05-E7E3-4162-ACCE-1C9912F679FE}" destId="{3BE192F4-B2C1-44D2-B6C8-6DE545A59478}" srcOrd="2" destOrd="0" presId="urn:microsoft.com/office/officeart/2005/8/layout/pList1"/>
    <dgm:cxn modelId="{074B0A44-2BEF-47FD-9B83-8972D8FE3251}" type="presParOf" srcId="{3BE192F4-B2C1-44D2-B6C8-6DE545A59478}" destId="{DD0DAD58-2A31-4895-94A2-0161028BEF17}" srcOrd="0" destOrd="0" presId="urn:microsoft.com/office/officeart/2005/8/layout/pList1"/>
    <dgm:cxn modelId="{F50DBC76-EDC8-4358-A3DF-80159A857289}" type="presParOf" srcId="{3BE192F4-B2C1-44D2-B6C8-6DE545A59478}" destId="{D2C9E075-8137-4621-8DAC-160BE2572BD9}" srcOrd="1" destOrd="0" presId="urn:microsoft.com/office/officeart/2005/8/layout/pList1"/>
    <dgm:cxn modelId="{1CF7CE4C-A4C0-4EA9-9B72-37537407E487}" type="presParOf" srcId="{C9AA0D05-E7E3-4162-ACCE-1C9912F679FE}" destId="{6FC73708-2E2A-4663-A105-A8F01DF12347}" srcOrd="3" destOrd="0" presId="urn:microsoft.com/office/officeart/2005/8/layout/pList1"/>
    <dgm:cxn modelId="{DE9044A3-DF41-49CD-AB0C-258B289EC333}" type="presParOf" srcId="{C9AA0D05-E7E3-4162-ACCE-1C9912F679FE}" destId="{7F63B4FB-E5A0-4433-A0A2-0C5D418A503C}" srcOrd="4" destOrd="0" presId="urn:microsoft.com/office/officeart/2005/8/layout/pList1"/>
    <dgm:cxn modelId="{C49D1910-BA53-4815-966D-8E1255DF6053}" type="presParOf" srcId="{7F63B4FB-E5A0-4433-A0A2-0C5D418A503C}" destId="{791B09DD-86C2-467F-B0E0-8B0261EBB7D5}" srcOrd="0" destOrd="0" presId="urn:microsoft.com/office/officeart/2005/8/layout/pList1"/>
    <dgm:cxn modelId="{6FC871AF-9358-49B1-8D60-454C92D6A30C}" type="presParOf" srcId="{7F63B4FB-E5A0-4433-A0A2-0C5D418A503C}" destId="{98D9E31B-337C-4830-97C5-E5098D15421B}" srcOrd="1" destOrd="0" presId="urn:microsoft.com/office/officeart/2005/8/layout/pList1"/>
    <dgm:cxn modelId="{130E6D6F-87ED-4471-9AFF-EAB89D97F3E3}" type="presParOf" srcId="{C9AA0D05-E7E3-4162-ACCE-1C9912F679FE}" destId="{AC6ABAE5-1A79-442B-9806-ACBE2745A7E3}" srcOrd="5" destOrd="0" presId="urn:microsoft.com/office/officeart/2005/8/layout/pList1"/>
    <dgm:cxn modelId="{3E234783-7232-4B03-914F-F5754437FA0F}" type="presParOf" srcId="{C9AA0D05-E7E3-4162-ACCE-1C9912F679FE}" destId="{FC9EA680-E615-44B5-AC7B-97354C031959}" srcOrd="6" destOrd="0" presId="urn:microsoft.com/office/officeart/2005/8/layout/pList1"/>
    <dgm:cxn modelId="{DD199628-BA5A-4790-B767-6918BB4ABA48}" type="presParOf" srcId="{FC9EA680-E615-44B5-AC7B-97354C031959}" destId="{AEB2CEFF-F683-4186-86AC-AF57CDBC9483}" srcOrd="0" destOrd="0" presId="urn:microsoft.com/office/officeart/2005/8/layout/pList1"/>
    <dgm:cxn modelId="{2FBAAB38-23B5-4F89-8FA4-A76C27C1247E}" type="presParOf" srcId="{FC9EA680-E615-44B5-AC7B-97354C031959}" destId="{344E4DC3-C31A-43B0-829F-AC1AC639DC59}" srcOrd="1" destOrd="0" presId="urn:microsoft.com/office/officeart/2005/8/layout/pList1"/>
    <dgm:cxn modelId="{26C91845-AC0E-4A59-9EDA-D811E008DFBC}" type="presParOf" srcId="{C9AA0D05-E7E3-4162-ACCE-1C9912F679FE}" destId="{EF6079C9-B7F8-4B3B-92D0-1E7BDBFA547D}" srcOrd="7" destOrd="0" presId="urn:microsoft.com/office/officeart/2005/8/layout/pList1"/>
    <dgm:cxn modelId="{015DF39E-5C73-426F-B6AE-2CE6884556B7}" type="presParOf" srcId="{C9AA0D05-E7E3-4162-ACCE-1C9912F679FE}" destId="{500FFA4B-83D1-4BAC-9E62-25B98F7921D6}" srcOrd="8" destOrd="0" presId="urn:microsoft.com/office/officeart/2005/8/layout/pList1"/>
    <dgm:cxn modelId="{EBD714A4-6913-42D4-88E3-826B5CDF455B}" type="presParOf" srcId="{500FFA4B-83D1-4BAC-9E62-25B98F7921D6}" destId="{299072F6-3AB2-4E97-8915-B6630147D0A7}" srcOrd="0" destOrd="0" presId="urn:microsoft.com/office/officeart/2005/8/layout/pList1"/>
    <dgm:cxn modelId="{30532E73-65D5-4F22-9684-FFECFE637EE2}" type="presParOf" srcId="{500FFA4B-83D1-4BAC-9E62-25B98F7921D6}" destId="{7F649DF2-D515-4145-9C48-BF61F5DB2040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DFC8791-5339-4A3A-B733-A754954911C3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D6FA09-0DC5-45D8-968F-AFA4B0D6E9AD}">
      <dgm:prSet phldrT="[Текст]"/>
      <dgm:spPr/>
      <dgm:t>
        <a:bodyPr/>
        <a:lstStyle/>
        <a:p>
          <a:r>
            <a:rPr lang="ru-RU" dirty="0"/>
            <a:t>Род Горилла </a:t>
          </a:r>
        </a:p>
      </dgm:t>
    </dgm:pt>
    <dgm:pt modelId="{493A3596-D4E6-4AE4-90D4-FBBDEB6E8969}" type="parTrans" cxnId="{7A68D034-AD5A-42AB-ADA5-BA46758B9901}">
      <dgm:prSet/>
      <dgm:spPr/>
      <dgm:t>
        <a:bodyPr/>
        <a:lstStyle/>
        <a:p>
          <a:endParaRPr lang="ru-RU"/>
        </a:p>
      </dgm:t>
    </dgm:pt>
    <dgm:pt modelId="{7AB7FEFD-CD61-4E0E-9012-FB1F0E72B922}" type="sibTrans" cxnId="{7A68D034-AD5A-42AB-ADA5-BA46758B9901}">
      <dgm:prSet/>
      <dgm:spPr/>
      <dgm:t>
        <a:bodyPr/>
        <a:lstStyle/>
        <a:p>
          <a:endParaRPr lang="ru-RU"/>
        </a:p>
      </dgm:t>
    </dgm:pt>
    <dgm:pt modelId="{3DBAF5C2-F3E1-4F68-8843-5C93F16D9995}">
      <dgm:prSet phldrT="[Текст]"/>
      <dgm:spPr/>
      <dgm:t>
        <a:bodyPr/>
        <a:lstStyle/>
        <a:p>
          <a:r>
            <a:rPr lang="ru-RU" dirty="0"/>
            <a:t>Род Орангутан </a:t>
          </a:r>
        </a:p>
      </dgm:t>
    </dgm:pt>
    <dgm:pt modelId="{1E521A57-4952-4E24-ACFD-1504D7CF305A}" type="parTrans" cxnId="{694FBC2D-11CE-4533-8699-6D77EA45AEBD}">
      <dgm:prSet/>
      <dgm:spPr/>
      <dgm:t>
        <a:bodyPr/>
        <a:lstStyle/>
        <a:p>
          <a:endParaRPr lang="ru-RU"/>
        </a:p>
      </dgm:t>
    </dgm:pt>
    <dgm:pt modelId="{6975192A-3E67-442F-8D7F-56344B8FDC0F}" type="sibTrans" cxnId="{694FBC2D-11CE-4533-8699-6D77EA45AEBD}">
      <dgm:prSet/>
      <dgm:spPr/>
      <dgm:t>
        <a:bodyPr/>
        <a:lstStyle/>
        <a:p>
          <a:endParaRPr lang="ru-RU"/>
        </a:p>
      </dgm:t>
    </dgm:pt>
    <dgm:pt modelId="{34F4C54A-CBC4-4960-B20E-5A1DD66DE03C}">
      <dgm:prSet phldrT="[Текст]"/>
      <dgm:spPr/>
      <dgm:t>
        <a:bodyPr/>
        <a:lstStyle/>
        <a:p>
          <a:r>
            <a:rPr lang="ru-RU" dirty="0"/>
            <a:t>Род Шимпанзе</a:t>
          </a:r>
        </a:p>
      </dgm:t>
    </dgm:pt>
    <dgm:pt modelId="{970A7B46-985F-453B-AB9F-4A92F483B538}" type="parTrans" cxnId="{7BFFDDE5-4A3F-499B-811B-4A58ECC6C37D}">
      <dgm:prSet/>
      <dgm:spPr/>
      <dgm:t>
        <a:bodyPr/>
        <a:lstStyle/>
        <a:p>
          <a:endParaRPr lang="ru-RU"/>
        </a:p>
      </dgm:t>
    </dgm:pt>
    <dgm:pt modelId="{A8632914-AC6C-4810-92D0-3DC0535FD5BA}" type="sibTrans" cxnId="{7BFFDDE5-4A3F-499B-811B-4A58ECC6C37D}">
      <dgm:prSet/>
      <dgm:spPr/>
      <dgm:t>
        <a:bodyPr/>
        <a:lstStyle/>
        <a:p>
          <a:endParaRPr lang="ru-RU"/>
        </a:p>
      </dgm:t>
    </dgm:pt>
    <dgm:pt modelId="{8787EF26-26DF-43E1-BFD5-6C6EE47F99BA}">
      <dgm:prSet phldrT="[Текст]"/>
      <dgm:spPr/>
      <dgm:t>
        <a:bodyPr/>
        <a:lstStyle/>
        <a:p>
          <a:r>
            <a:rPr lang="ru-RU" dirty="0"/>
            <a:t>Род Человек</a:t>
          </a:r>
        </a:p>
      </dgm:t>
    </dgm:pt>
    <dgm:pt modelId="{3A488E35-6F39-4BED-8F28-7850908D8912}" type="parTrans" cxnId="{B84DC649-5A71-490E-8F38-EF8FCE677BE3}">
      <dgm:prSet/>
      <dgm:spPr/>
      <dgm:t>
        <a:bodyPr/>
        <a:lstStyle/>
        <a:p>
          <a:endParaRPr lang="ru-RU"/>
        </a:p>
      </dgm:t>
    </dgm:pt>
    <dgm:pt modelId="{20DA7042-08C9-4752-9D66-5F4E79614958}" type="sibTrans" cxnId="{B84DC649-5A71-490E-8F38-EF8FCE677BE3}">
      <dgm:prSet/>
      <dgm:spPr/>
      <dgm:t>
        <a:bodyPr/>
        <a:lstStyle/>
        <a:p>
          <a:endParaRPr lang="ru-RU"/>
        </a:p>
      </dgm:t>
    </dgm:pt>
    <dgm:pt modelId="{C78B8BF3-71F8-4395-B4AE-7DF730594457}" type="pres">
      <dgm:prSet presAssocID="{2DFC8791-5339-4A3A-B733-A754954911C3}" presName="Name0" presStyleCnt="0">
        <dgm:presLayoutVars>
          <dgm:dir/>
          <dgm:resizeHandles val="exact"/>
        </dgm:presLayoutVars>
      </dgm:prSet>
      <dgm:spPr/>
    </dgm:pt>
    <dgm:pt modelId="{6712E6F2-98D6-48F2-9D78-0FD10800DF78}" type="pres">
      <dgm:prSet presAssocID="{F8D6FA09-0DC5-45D8-968F-AFA4B0D6E9AD}" presName="compNode" presStyleCnt="0"/>
      <dgm:spPr/>
    </dgm:pt>
    <dgm:pt modelId="{587D77E9-F1E2-4D7D-B4C1-9D9C05415512}" type="pres">
      <dgm:prSet presAssocID="{F8D6FA09-0DC5-45D8-968F-AFA4B0D6E9AD}" presName="pictRect" presStyleLbl="node1" presStyleIdx="0" presStyleCnt="4" custLinFactNeighborX="-14184" custLinFactNeighborY="1590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DD348ED3-8F8B-4C9F-BEB4-1F45A0B932BD}" type="pres">
      <dgm:prSet presAssocID="{F8D6FA09-0DC5-45D8-968F-AFA4B0D6E9AD}" presName="textRect" presStyleLbl="revTx" presStyleIdx="0" presStyleCnt="4" custLinFactNeighborX="-2579" custLinFactNeighborY="26067">
        <dgm:presLayoutVars>
          <dgm:bulletEnabled val="1"/>
        </dgm:presLayoutVars>
      </dgm:prSet>
      <dgm:spPr/>
    </dgm:pt>
    <dgm:pt modelId="{56B3723C-3B5F-4A1F-86F8-E5C92B64B5EB}" type="pres">
      <dgm:prSet presAssocID="{7AB7FEFD-CD61-4E0E-9012-FB1F0E72B922}" presName="sibTrans" presStyleLbl="sibTrans2D1" presStyleIdx="0" presStyleCnt="0"/>
      <dgm:spPr/>
    </dgm:pt>
    <dgm:pt modelId="{3BE737DA-6240-4E3F-B1C3-599BF035E39A}" type="pres">
      <dgm:prSet presAssocID="{3DBAF5C2-F3E1-4F68-8843-5C93F16D9995}" presName="compNode" presStyleCnt="0"/>
      <dgm:spPr/>
    </dgm:pt>
    <dgm:pt modelId="{AB83EED8-3D03-46B6-B262-9C02B2F01D8D}" type="pres">
      <dgm:prSet presAssocID="{3DBAF5C2-F3E1-4F68-8843-5C93F16D9995}" presName="pictRect" presStyleLbl="node1" presStyleIdx="1" presStyleCnt="4" custScaleX="101520" custLinFactNeighborX="-5803" custLinFactNeighborY="2138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2D9718C3-71F4-4677-A154-78FCA4D3FF75}" type="pres">
      <dgm:prSet presAssocID="{3DBAF5C2-F3E1-4F68-8843-5C93F16D9995}" presName="textRect" presStyleLbl="revTx" presStyleIdx="1" presStyleCnt="4" custLinFactNeighborX="-2579" custLinFactNeighborY="29543">
        <dgm:presLayoutVars>
          <dgm:bulletEnabled val="1"/>
        </dgm:presLayoutVars>
      </dgm:prSet>
      <dgm:spPr/>
    </dgm:pt>
    <dgm:pt modelId="{F8BFC92E-C12B-45C8-B0E3-3FE0695B0E76}" type="pres">
      <dgm:prSet presAssocID="{6975192A-3E67-442F-8D7F-56344B8FDC0F}" presName="sibTrans" presStyleLbl="sibTrans2D1" presStyleIdx="0" presStyleCnt="0"/>
      <dgm:spPr/>
    </dgm:pt>
    <dgm:pt modelId="{61034CB1-5631-46CF-B216-A815C6798B12}" type="pres">
      <dgm:prSet presAssocID="{34F4C54A-CBC4-4960-B20E-5A1DD66DE03C}" presName="compNode" presStyleCnt="0"/>
      <dgm:spPr/>
    </dgm:pt>
    <dgm:pt modelId="{DF60DA8F-D497-4A92-9CDF-559F18B4D221}" type="pres">
      <dgm:prSet presAssocID="{34F4C54A-CBC4-4960-B20E-5A1DD66DE03C}" presName="pictRect" presStyleLbl="node1" presStyleIdx="2" presStyleCnt="4" custLinFactNeighborX="7219" custLinFactNeighborY="177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4008DC78-A9D9-4BBC-9D87-DEB0CCC5F162}" type="pres">
      <dgm:prSet presAssocID="{34F4C54A-CBC4-4960-B20E-5A1DD66DE03C}" presName="textRect" presStyleLbl="revTx" presStyleIdx="2" presStyleCnt="4" custLinFactNeighborX="7219" custLinFactNeighborY="29543">
        <dgm:presLayoutVars>
          <dgm:bulletEnabled val="1"/>
        </dgm:presLayoutVars>
      </dgm:prSet>
      <dgm:spPr/>
    </dgm:pt>
    <dgm:pt modelId="{8C99E71F-6F90-4235-92D6-593A802F9CCD}" type="pres">
      <dgm:prSet presAssocID="{A8632914-AC6C-4810-92D0-3DC0535FD5BA}" presName="sibTrans" presStyleLbl="sibTrans2D1" presStyleIdx="0" presStyleCnt="0"/>
      <dgm:spPr/>
    </dgm:pt>
    <dgm:pt modelId="{7BBE4B5F-226F-4F88-9218-2DA2C5917734}" type="pres">
      <dgm:prSet presAssocID="{8787EF26-26DF-43E1-BFD5-6C6EE47F99BA}" presName="compNode" presStyleCnt="0"/>
      <dgm:spPr/>
    </dgm:pt>
    <dgm:pt modelId="{41853401-E2E2-48EF-90B2-DE9C76667C06}" type="pres">
      <dgm:prSet presAssocID="{8787EF26-26DF-43E1-BFD5-6C6EE47F99BA}" presName="pictRect" presStyleLbl="node1" presStyleIdx="3" presStyleCnt="4" custScaleX="129471" custScaleY="13155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88A3F808-A466-4F62-BAEA-B10DF92A1F64}" type="pres">
      <dgm:prSet presAssocID="{8787EF26-26DF-43E1-BFD5-6C6EE47F99BA}" presName="textRect" presStyleLbl="revTx" presStyleIdx="3" presStyleCnt="4" custScaleY="80615">
        <dgm:presLayoutVars>
          <dgm:bulletEnabled val="1"/>
        </dgm:presLayoutVars>
      </dgm:prSet>
      <dgm:spPr/>
    </dgm:pt>
  </dgm:ptLst>
  <dgm:cxnLst>
    <dgm:cxn modelId="{7239FF18-5801-415F-903A-0FA662F73769}" type="presOf" srcId="{8787EF26-26DF-43E1-BFD5-6C6EE47F99BA}" destId="{88A3F808-A466-4F62-BAEA-B10DF92A1F64}" srcOrd="0" destOrd="0" presId="urn:microsoft.com/office/officeart/2005/8/layout/pList1"/>
    <dgm:cxn modelId="{694FBC2D-11CE-4533-8699-6D77EA45AEBD}" srcId="{2DFC8791-5339-4A3A-B733-A754954911C3}" destId="{3DBAF5C2-F3E1-4F68-8843-5C93F16D9995}" srcOrd="1" destOrd="0" parTransId="{1E521A57-4952-4E24-ACFD-1504D7CF305A}" sibTransId="{6975192A-3E67-442F-8D7F-56344B8FDC0F}"/>
    <dgm:cxn modelId="{7A68D034-AD5A-42AB-ADA5-BA46758B9901}" srcId="{2DFC8791-5339-4A3A-B733-A754954911C3}" destId="{F8D6FA09-0DC5-45D8-968F-AFA4B0D6E9AD}" srcOrd="0" destOrd="0" parTransId="{493A3596-D4E6-4AE4-90D4-FBBDEB6E8969}" sibTransId="{7AB7FEFD-CD61-4E0E-9012-FB1F0E72B922}"/>
    <dgm:cxn modelId="{76F3E941-C1AF-4FD4-BB6C-4C2CDF2327F3}" type="presOf" srcId="{2DFC8791-5339-4A3A-B733-A754954911C3}" destId="{C78B8BF3-71F8-4395-B4AE-7DF730594457}" srcOrd="0" destOrd="0" presId="urn:microsoft.com/office/officeart/2005/8/layout/pList1"/>
    <dgm:cxn modelId="{B334B862-8B1C-4227-9610-ADCBD98222AC}" type="presOf" srcId="{34F4C54A-CBC4-4960-B20E-5A1DD66DE03C}" destId="{4008DC78-A9D9-4BBC-9D87-DEB0CCC5F162}" srcOrd="0" destOrd="0" presId="urn:microsoft.com/office/officeart/2005/8/layout/pList1"/>
    <dgm:cxn modelId="{B84DC649-5A71-490E-8F38-EF8FCE677BE3}" srcId="{2DFC8791-5339-4A3A-B733-A754954911C3}" destId="{8787EF26-26DF-43E1-BFD5-6C6EE47F99BA}" srcOrd="3" destOrd="0" parTransId="{3A488E35-6F39-4BED-8F28-7850908D8912}" sibTransId="{20DA7042-08C9-4752-9D66-5F4E79614958}"/>
    <dgm:cxn modelId="{83C16D85-22D4-485D-88ED-018E67DEA9DD}" type="presOf" srcId="{7AB7FEFD-CD61-4E0E-9012-FB1F0E72B922}" destId="{56B3723C-3B5F-4A1F-86F8-E5C92B64B5EB}" srcOrd="0" destOrd="0" presId="urn:microsoft.com/office/officeart/2005/8/layout/pList1"/>
    <dgm:cxn modelId="{39998687-30FC-4C06-8A81-CE7AF8A1393A}" type="presOf" srcId="{6975192A-3E67-442F-8D7F-56344B8FDC0F}" destId="{F8BFC92E-C12B-45C8-B0E3-3FE0695B0E76}" srcOrd="0" destOrd="0" presId="urn:microsoft.com/office/officeart/2005/8/layout/pList1"/>
    <dgm:cxn modelId="{48580C9B-23BB-4A44-A431-B7B7A3E2545A}" type="presOf" srcId="{A8632914-AC6C-4810-92D0-3DC0535FD5BA}" destId="{8C99E71F-6F90-4235-92D6-593A802F9CCD}" srcOrd="0" destOrd="0" presId="urn:microsoft.com/office/officeart/2005/8/layout/pList1"/>
    <dgm:cxn modelId="{45BB2FB6-A0C7-4544-8842-D763FC65F4BC}" type="presOf" srcId="{3DBAF5C2-F3E1-4F68-8843-5C93F16D9995}" destId="{2D9718C3-71F4-4677-A154-78FCA4D3FF75}" srcOrd="0" destOrd="0" presId="urn:microsoft.com/office/officeart/2005/8/layout/pList1"/>
    <dgm:cxn modelId="{7BFFDDE5-4A3F-499B-811B-4A58ECC6C37D}" srcId="{2DFC8791-5339-4A3A-B733-A754954911C3}" destId="{34F4C54A-CBC4-4960-B20E-5A1DD66DE03C}" srcOrd="2" destOrd="0" parTransId="{970A7B46-985F-453B-AB9F-4A92F483B538}" sibTransId="{A8632914-AC6C-4810-92D0-3DC0535FD5BA}"/>
    <dgm:cxn modelId="{6DE38AEE-28D8-48FE-BBB9-C9B76B204333}" type="presOf" srcId="{F8D6FA09-0DC5-45D8-968F-AFA4B0D6E9AD}" destId="{DD348ED3-8F8B-4C9F-BEB4-1F45A0B932BD}" srcOrd="0" destOrd="0" presId="urn:microsoft.com/office/officeart/2005/8/layout/pList1"/>
    <dgm:cxn modelId="{3C54BEEC-8392-41F8-9807-315D9E37FA0C}" type="presParOf" srcId="{C78B8BF3-71F8-4395-B4AE-7DF730594457}" destId="{6712E6F2-98D6-48F2-9D78-0FD10800DF78}" srcOrd="0" destOrd="0" presId="urn:microsoft.com/office/officeart/2005/8/layout/pList1"/>
    <dgm:cxn modelId="{BC500B13-A96B-45CE-8649-906076FF851A}" type="presParOf" srcId="{6712E6F2-98D6-48F2-9D78-0FD10800DF78}" destId="{587D77E9-F1E2-4D7D-B4C1-9D9C05415512}" srcOrd="0" destOrd="0" presId="urn:microsoft.com/office/officeart/2005/8/layout/pList1"/>
    <dgm:cxn modelId="{5F44D7A6-1B01-4884-B58F-927847162342}" type="presParOf" srcId="{6712E6F2-98D6-48F2-9D78-0FD10800DF78}" destId="{DD348ED3-8F8B-4C9F-BEB4-1F45A0B932BD}" srcOrd="1" destOrd="0" presId="urn:microsoft.com/office/officeart/2005/8/layout/pList1"/>
    <dgm:cxn modelId="{98B4EFE9-8A5F-4372-AA7D-C17D43B7E05F}" type="presParOf" srcId="{C78B8BF3-71F8-4395-B4AE-7DF730594457}" destId="{56B3723C-3B5F-4A1F-86F8-E5C92B64B5EB}" srcOrd="1" destOrd="0" presId="urn:microsoft.com/office/officeart/2005/8/layout/pList1"/>
    <dgm:cxn modelId="{A348CEE6-072D-48F4-B0A9-A6DB7C9F476B}" type="presParOf" srcId="{C78B8BF3-71F8-4395-B4AE-7DF730594457}" destId="{3BE737DA-6240-4E3F-B1C3-599BF035E39A}" srcOrd="2" destOrd="0" presId="urn:microsoft.com/office/officeart/2005/8/layout/pList1"/>
    <dgm:cxn modelId="{D6D59241-50BE-4D6F-955E-BE19D04F5B00}" type="presParOf" srcId="{3BE737DA-6240-4E3F-B1C3-599BF035E39A}" destId="{AB83EED8-3D03-46B6-B262-9C02B2F01D8D}" srcOrd="0" destOrd="0" presId="urn:microsoft.com/office/officeart/2005/8/layout/pList1"/>
    <dgm:cxn modelId="{91D6D901-ABA9-4D09-B3EE-61919E15FFBF}" type="presParOf" srcId="{3BE737DA-6240-4E3F-B1C3-599BF035E39A}" destId="{2D9718C3-71F4-4677-A154-78FCA4D3FF75}" srcOrd="1" destOrd="0" presId="urn:microsoft.com/office/officeart/2005/8/layout/pList1"/>
    <dgm:cxn modelId="{D723FF3F-E9D8-4578-8982-4CBF5B51B1F2}" type="presParOf" srcId="{C78B8BF3-71F8-4395-B4AE-7DF730594457}" destId="{F8BFC92E-C12B-45C8-B0E3-3FE0695B0E76}" srcOrd="3" destOrd="0" presId="urn:microsoft.com/office/officeart/2005/8/layout/pList1"/>
    <dgm:cxn modelId="{032ECAD5-F750-499A-BBE9-2DB353A51577}" type="presParOf" srcId="{C78B8BF3-71F8-4395-B4AE-7DF730594457}" destId="{61034CB1-5631-46CF-B216-A815C6798B12}" srcOrd="4" destOrd="0" presId="urn:microsoft.com/office/officeart/2005/8/layout/pList1"/>
    <dgm:cxn modelId="{AB09AB95-B637-4F41-A383-68689BF7A5A2}" type="presParOf" srcId="{61034CB1-5631-46CF-B216-A815C6798B12}" destId="{DF60DA8F-D497-4A92-9CDF-559F18B4D221}" srcOrd="0" destOrd="0" presId="urn:microsoft.com/office/officeart/2005/8/layout/pList1"/>
    <dgm:cxn modelId="{B146EF9C-205F-4078-9895-D0E4E8AD01A5}" type="presParOf" srcId="{61034CB1-5631-46CF-B216-A815C6798B12}" destId="{4008DC78-A9D9-4BBC-9D87-DEB0CCC5F162}" srcOrd="1" destOrd="0" presId="urn:microsoft.com/office/officeart/2005/8/layout/pList1"/>
    <dgm:cxn modelId="{C92076AC-B505-4300-A410-B427B41D6F7B}" type="presParOf" srcId="{C78B8BF3-71F8-4395-B4AE-7DF730594457}" destId="{8C99E71F-6F90-4235-92D6-593A802F9CCD}" srcOrd="5" destOrd="0" presId="urn:microsoft.com/office/officeart/2005/8/layout/pList1"/>
    <dgm:cxn modelId="{1CE2A06A-4599-4336-8D19-3359597C89C8}" type="presParOf" srcId="{C78B8BF3-71F8-4395-B4AE-7DF730594457}" destId="{7BBE4B5F-226F-4F88-9218-2DA2C5917734}" srcOrd="6" destOrd="0" presId="urn:microsoft.com/office/officeart/2005/8/layout/pList1"/>
    <dgm:cxn modelId="{996022E1-9570-4309-9502-A1F3EE5332C4}" type="presParOf" srcId="{7BBE4B5F-226F-4F88-9218-2DA2C5917734}" destId="{41853401-E2E2-48EF-90B2-DE9C76667C06}" srcOrd="0" destOrd="0" presId="urn:microsoft.com/office/officeart/2005/8/layout/pList1"/>
    <dgm:cxn modelId="{E109C5D6-63EC-4F0D-9233-8EB872BE526F}" type="presParOf" srcId="{7BBE4B5F-226F-4F88-9218-2DA2C5917734}" destId="{88A3F808-A466-4F62-BAEA-B10DF92A1F64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16271-C031-4998-B138-B2A33E9AD4E5}">
      <dsp:nvSpPr>
        <dsp:cNvPr id="0" name=""/>
        <dsp:cNvSpPr/>
      </dsp:nvSpPr>
      <dsp:spPr>
        <a:xfrm>
          <a:off x="2554699" y="0"/>
          <a:ext cx="2517824" cy="173478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7701E2-ED67-4E56-A5C1-F2568B10DA1E}">
      <dsp:nvSpPr>
        <dsp:cNvPr id="0" name=""/>
        <dsp:cNvSpPr/>
      </dsp:nvSpPr>
      <dsp:spPr>
        <a:xfrm>
          <a:off x="2521866" y="1725421"/>
          <a:ext cx="2517824" cy="93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Царство Бактерии</a:t>
          </a:r>
        </a:p>
      </dsp:txBody>
      <dsp:txXfrm>
        <a:off x="2521866" y="1725421"/>
        <a:ext cx="2517824" cy="934113"/>
      </dsp:txXfrm>
    </dsp:sp>
    <dsp:sp modelId="{1C3916DA-60B7-4732-ACB4-EC64934F15F2}">
      <dsp:nvSpPr>
        <dsp:cNvPr id="0" name=""/>
        <dsp:cNvSpPr/>
      </dsp:nvSpPr>
      <dsp:spPr>
        <a:xfrm>
          <a:off x="6890272" y="65472"/>
          <a:ext cx="2517824" cy="1734781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2391F-160F-4AB4-8625-CCD55A897781}">
      <dsp:nvSpPr>
        <dsp:cNvPr id="0" name=""/>
        <dsp:cNvSpPr/>
      </dsp:nvSpPr>
      <dsp:spPr>
        <a:xfrm>
          <a:off x="6885614" y="4545393"/>
          <a:ext cx="2517824" cy="957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Царство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 Грибы</a:t>
          </a:r>
        </a:p>
      </dsp:txBody>
      <dsp:txXfrm>
        <a:off x="6885614" y="4545393"/>
        <a:ext cx="2517824" cy="957045"/>
      </dsp:txXfrm>
    </dsp:sp>
    <dsp:sp modelId="{256C8C98-6B9D-4E32-8FC6-F1181CCC05D7}">
      <dsp:nvSpPr>
        <dsp:cNvPr id="0" name=""/>
        <dsp:cNvSpPr/>
      </dsp:nvSpPr>
      <dsp:spPr>
        <a:xfrm>
          <a:off x="6792359" y="2801855"/>
          <a:ext cx="2517824" cy="173478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18387F-27B9-4157-8D96-603FBFA0F9C7}">
      <dsp:nvSpPr>
        <dsp:cNvPr id="0" name=""/>
        <dsp:cNvSpPr/>
      </dsp:nvSpPr>
      <dsp:spPr>
        <a:xfrm>
          <a:off x="6829019" y="1741852"/>
          <a:ext cx="2517824" cy="93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Царство Растения</a:t>
          </a:r>
        </a:p>
      </dsp:txBody>
      <dsp:txXfrm>
        <a:off x="6829019" y="1741852"/>
        <a:ext cx="2517824" cy="934113"/>
      </dsp:txXfrm>
    </dsp:sp>
    <dsp:sp modelId="{199B3D3C-2A15-4D50-8197-2B7EA141FC54}">
      <dsp:nvSpPr>
        <dsp:cNvPr id="0" name=""/>
        <dsp:cNvSpPr/>
      </dsp:nvSpPr>
      <dsp:spPr>
        <a:xfrm>
          <a:off x="2539597" y="2906001"/>
          <a:ext cx="2517824" cy="173478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1D1830-D76F-4B47-86D1-3F73F2A40202}">
      <dsp:nvSpPr>
        <dsp:cNvPr id="0" name=""/>
        <dsp:cNvSpPr/>
      </dsp:nvSpPr>
      <dsp:spPr>
        <a:xfrm>
          <a:off x="2800393" y="4659406"/>
          <a:ext cx="2517824" cy="93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Царство Животные</a:t>
          </a:r>
        </a:p>
      </dsp:txBody>
      <dsp:txXfrm>
        <a:off x="2800393" y="4659406"/>
        <a:ext cx="2517824" cy="9341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688E7-0808-4E3F-A4C0-E4F7308480AA}">
      <dsp:nvSpPr>
        <dsp:cNvPr id="0" name=""/>
        <dsp:cNvSpPr/>
      </dsp:nvSpPr>
      <dsp:spPr>
        <a:xfrm>
          <a:off x="522449" y="101"/>
          <a:ext cx="2440749" cy="1681676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11D783-D3FF-4D44-A14A-C294AE6D7727}">
      <dsp:nvSpPr>
        <dsp:cNvPr id="0" name=""/>
        <dsp:cNvSpPr/>
      </dsp:nvSpPr>
      <dsp:spPr>
        <a:xfrm>
          <a:off x="522449" y="1681777"/>
          <a:ext cx="2440749" cy="905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Тип Кишечнополостные</a:t>
          </a:r>
        </a:p>
      </dsp:txBody>
      <dsp:txXfrm>
        <a:off x="522449" y="1681777"/>
        <a:ext cx="2440749" cy="905518"/>
      </dsp:txXfrm>
    </dsp:sp>
    <dsp:sp modelId="{7CE42410-9D23-4372-B306-3FE21A877018}">
      <dsp:nvSpPr>
        <dsp:cNvPr id="0" name=""/>
        <dsp:cNvSpPr/>
      </dsp:nvSpPr>
      <dsp:spPr>
        <a:xfrm>
          <a:off x="3207377" y="101"/>
          <a:ext cx="2440749" cy="1681676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288E3-F9DC-46B5-8DF8-FFD4D797C245}">
      <dsp:nvSpPr>
        <dsp:cNvPr id="0" name=""/>
        <dsp:cNvSpPr/>
      </dsp:nvSpPr>
      <dsp:spPr>
        <a:xfrm>
          <a:off x="3207377" y="1681777"/>
          <a:ext cx="2440749" cy="905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Тип Моллюски</a:t>
          </a:r>
        </a:p>
      </dsp:txBody>
      <dsp:txXfrm>
        <a:off x="3207377" y="1681777"/>
        <a:ext cx="2440749" cy="905518"/>
      </dsp:txXfrm>
    </dsp:sp>
    <dsp:sp modelId="{E885B750-4BD3-4290-A2EC-667D465CF2D1}">
      <dsp:nvSpPr>
        <dsp:cNvPr id="0" name=""/>
        <dsp:cNvSpPr/>
      </dsp:nvSpPr>
      <dsp:spPr>
        <a:xfrm>
          <a:off x="6254548" y="101"/>
          <a:ext cx="2440749" cy="1681676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18776-732F-4A93-BFD9-A81209C273A2}">
      <dsp:nvSpPr>
        <dsp:cNvPr id="0" name=""/>
        <dsp:cNvSpPr/>
      </dsp:nvSpPr>
      <dsp:spPr>
        <a:xfrm>
          <a:off x="5892304" y="1681777"/>
          <a:ext cx="3165237" cy="905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Тип Плоские Черви</a:t>
          </a:r>
        </a:p>
      </dsp:txBody>
      <dsp:txXfrm>
        <a:off x="5892304" y="1681777"/>
        <a:ext cx="3165237" cy="905518"/>
      </dsp:txXfrm>
    </dsp:sp>
    <dsp:sp modelId="{890B4ADC-DCD6-4EBA-BA8E-47DE37FEBFEC}">
      <dsp:nvSpPr>
        <dsp:cNvPr id="0" name=""/>
        <dsp:cNvSpPr/>
      </dsp:nvSpPr>
      <dsp:spPr>
        <a:xfrm>
          <a:off x="2227157" y="2831370"/>
          <a:ext cx="2440749" cy="1681676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0A152C-35C9-4DB0-9997-0C7207353AF1}">
      <dsp:nvSpPr>
        <dsp:cNvPr id="0" name=""/>
        <dsp:cNvSpPr/>
      </dsp:nvSpPr>
      <dsp:spPr>
        <a:xfrm>
          <a:off x="1704031" y="4513047"/>
          <a:ext cx="3487001" cy="905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Тип Членистоногие</a:t>
          </a:r>
        </a:p>
      </dsp:txBody>
      <dsp:txXfrm>
        <a:off x="1704031" y="4513047"/>
        <a:ext cx="3487001" cy="905518"/>
      </dsp:txXfrm>
    </dsp:sp>
    <dsp:sp modelId="{0BB06270-E760-484D-A162-6A5B40015603}">
      <dsp:nvSpPr>
        <dsp:cNvPr id="0" name=""/>
        <dsp:cNvSpPr/>
      </dsp:nvSpPr>
      <dsp:spPr>
        <a:xfrm>
          <a:off x="6225330" y="2804733"/>
          <a:ext cx="2440749" cy="1681676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C5BE4-118A-417E-88D3-E7C73DAB6E1A}">
      <dsp:nvSpPr>
        <dsp:cNvPr id="0" name=""/>
        <dsp:cNvSpPr/>
      </dsp:nvSpPr>
      <dsp:spPr>
        <a:xfrm>
          <a:off x="6287471" y="4468659"/>
          <a:ext cx="2440749" cy="905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Тип Хордовые</a:t>
          </a:r>
        </a:p>
      </dsp:txBody>
      <dsp:txXfrm>
        <a:off x="6287471" y="4468659"/>
        <a:ext cx="2440749" cy="9055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52291-E5F0-4A5F-9EC9-D77170541A1A}">
      <dsp:nvSpPr>
        <dsp:cNvPr id="0" name=""/>
        <dsp:cNvSpPr/>
      </dsp:nvSpPr>
      <dsp:spPr>
        <a:xfrm>
          <a:off x="174926" y="338"/>
          <a:ext cx="2410479" cy="168445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9BDCC9-3208-45DF-AC25-795ACD9DED94}">
      <dsp:nvSpPr>
        <dsp:cNvPr id="0" name=""/>
        <dsp:cNvSpPr/>
      </dsp:nvSpPr>
      <dsp:spPr>
        <a:xfrm>
          <a:off x="160287" y="1683061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Хрящевые рыбы</a:t>
          </a:r>
        </a:p>
      </dsp:txBody>
      <dsp:txXfrm>
        <a:off x="160287" y="1683061"/>
        <a:ext cx="2439756" cy="905149"/>
      </dsp:txXfrm>
    </dsp:sp>
    <dsp:sp modelId="{FACC3D78-3D34-4F19-9927-AA8215BF7AE5}">
      <dsp:nvSpPr>
        <dsp:cNvPr id="0" name=""/>
        <dsp:cNvSpPr/>
      </dsp:nvSpPr>
      <dsp:spPr>
        <a:xfrm>
          <a:off x="2835241" y="0"/>
          <a:ext cx="2439756" cy="1680991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1CFE8D-3080-47C2-AC6C-BFDBBDD74922}">
      <dsp:nvSpPr>
        <dsp:cNvPr id="0" name=""/>
        <dsp:cNvSpPr/>
      </dsp:nvSpPr>
      <dsp:spPr>
        <a:xfrm>
          <a:off x="2844121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Костные рыбы</a:t>
          </a:r>
        </a:p>
      </dsp:txBody>
      <dsp:txXfrm>
        <a:off x="2844121" y="1682196"/>
        <a:ext cx="2439756" cy="905149"/>
      </dsp:txXfrm>
    </dsp:sp>
    <dsp:sp modelId="{AE6150A4-C7A0-4789-8F0B-C7F8718BF1C6}">
      <dsp:nvSpPr>
        <dsp:cNvPr id="0" name=""/>
        <dsp:cNvSpPr/>
      </dsp:nvSpPr>
      <dsp:spPr>
        <a:xfrm>
          <a:off x="5527956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44A8E6-BA53-45DE-B27B-520CEC198C21}">
      <dsp:nvSpPr>
        <dsp:cNvPr id="0" name=""/>
        <dsp:cNvSpPr/>
      </dsp:nvSpPr>
      <dsp:spPr>
        <a:xfrm>
          <a:off x="5527956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Земноводные</a:t>
          </a:r>
        </a:p>
      </dsp:txBody>
      <dsp:txXfrm>
        <a:off x="5527956" y="1682196"/>
        <a:ext cx="2439756" cy="905149"/>
      </dsp:txXfrm>
    </dsp:sp>
    <dsp:sp modelId="{FA9AC26D-E59A-44DD-8BD9-55D8480C7FA8}">
      <dsp:nvSpPr>
        <dsp:cNvPr id="0" name=""/>
        <dsp:cNvSpPr/>
      </dsp:nvSpPr>
      <dsp:spPr>
        <a:xfrm>
          <a:off x="160287" y="2832187"/>
          <a:ext cx="2439756" cy="168099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1B164-EB9F-43DB-BFBB-69352A575199}">
      <dsp:nvSpPr>
        <dsp:cNvPr id="0" name=""/>
        <dsp:cNvSpPr/>
      </dsp:nvSpPr>
      <dsp:spPr>
        <a:xfrm>
          <a:off x="169168" y="4504299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Рептилии</a:t>
          </a:r>
        </a:p>
      </dsp:txBody>
      <dsp:txXfrm>
        <a:off x="169168" y="4504299"/>
        <a:ext cx="2439756" cy="905149"/>
      </dsp:txXfrm>
    </dsp:sp>
    <dsp:sp modelId="{7340F610-BC7E-4175-A7B7-68DC2BB91F25}">
      <dsp:nvSpPr>
        <dsp:cNvPr id="0" name=""/>
        <dsp:cNvSpPr/>
      </dsp:nvSpPr>
      <dsp:spPr>
        <a:xfrm>
          <a:off x="2844121" y="2832187"/>
          <a:ext cx="2439756" cy="1680991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C6FFC7-02E9-427B-B6AB-8149EB4EC1C1}">
      <dsp:nvSpPr>
        <dsp:cNvPr id="0" name=""/>
        <dsp:cNvSpPr/>
      </dsp:nvSpPr>
      <dsp:spPr>
        <a:xfrm>
          <a:off x="2844121" y="4513178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Птицы</a:t>
          </a:r>
        </a:p>
      </dsp:txBody>
      <dsp:txXfrm>
        <a:off x="2844121" y="4513178"/>
        <a:ext cx="2439756" cy="905149"/>
      </dsp:txXfrm>
    </dsp:sp>
    <dsp:sp modelId="{47B0EAFB-758E-48B2-B9EF-3667AE0F6FF7}">
      <dsp:nvSpPr>
        <dsp:cNvPr id="0" name=""/>
        <dsp:cNvSpPr/>
      </dsp:nvSpPr>
      <dsp:spPr>
        <a:xfrm>
          <a:off x="5527956" y="2832187"/>
          <a:ext cx="2439756" cy="1680991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E5A00B-EFDB-422E-A3EC-F52CE7A6E817}">
      <dsp:nvSpPr>
        <dsp:cNvPr id="0" name=""/>
        <dsp:cNvSpPr/>
      </dsp:nvSpPr>
      <dsp:spPr>
        <a:xfrm>
          <a:off x="5527956" y="4513178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Кл. Млекопитающие</a:t>
          </a:r>
        </a:p>
      </dsp:txBody>
      <dsp:txXfrm>
        <a:off x="5527956" y="4513178"/>
        <a:ext cx="2439756" cy="9051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164F2D-3BA2-4659-9D7E-1FF8F8AFA0AF}">
      <dsp:nvSpPr>
        <dsp:cNvPr id="0" name=""/>
        <dsp:cNvSpPr/>
      </dsp:nvSpPr>
      <dsp:spPr>
        <a:xfrm>
          <a:off x="129751" y="1461"/>
          <a:ext cx="2615737" cy="1802242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22C8B5-0FA8-493C-B17E-5845DF52693D}">
      <dsp:nvSpPr>
        <dsp:cNvPr id="0" name=""/>
        <dsp:cNvSpPr/>
      </dsp:nvSpPr>
      <dsp:spPr>
        <a:xfrm>
          <a:off x="129751" y="1803704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Насекомоядные</a:t>
          </a:r>
        </a:p>
      </dsp:txBody>
      <dsp:txXfrm>
        <a:off x="129751" y="1803704"/>
        <a:ext cx="2615737" cy="970438"/>
      </dsp:txXfrm>
    </dsp:sp>
    <dsp:sp modelId="{421FDCBD-0796-432A-BF44-C788323568BB}">
      <dsp:nvSpPr>
        <dsp:cNvPr id="0" name=""/>
        <dsp:cNvSpPr/>
      </dsp:nvSpPr>
      <dsp:spPr>
        <a:xfrm>
          <a:off x="3007171" y="1461"/>
          <a:ext cx="2615737" cy="1802242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11CC3B-5D2A-48E9-9C0E-DBFF350D1AC5}">
      <dsp:nvSpPr>
        <dsp:cNvPr id="0" name=""/>
        <dsp:cNvSpPr/>
      </dsp:nvSpPr>
      <dsp:spPr>
        <a:xfrm>
          <a:off x="3007171" y="1803704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Китообразные </a:t>
          </a:r>
        </a:p>
      </dsp:txBody>
      <dsp:txXfrm>
        <a:off x="3007171" y="1803704"/>
        <a:ext cx="2615737" cy="970438"/>
      </dsp:txXfrm>
    </dsp:sp>
    <dsp:sp modelId="{AB80B27D-BEE4-4B66-B3A0-D75C759E2B65}">
      <dsp:nvSpPr>
        <dsp:cNvPr id="0" name=""/>
        <dsp:cNvSpPr/>
      </dsp:nvSpPr>
      <dsp:spPr>
        <a:xfrm>
          <a:off x="5884592" y="1461"/>
          <a:ext cx="2615737" cy="1802242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16DD4-F94D-4F38-8156-F674835CD3A7}">
      <dsp:nvSpPr>
        <dsp:cNvPr id="0" name=""/>
        <dsp:cNvSpPr/>
      </dsp:nvSpPr>
      <dsp:spPr>
        <a:xfrm>
          <a:off x="5884592" y="1803704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Зайцеобразные </a:t>
          </a:r>
        </a:p>
      </dsp:txBody>
      <dsp:txXfrm>
        <a:off x="5884592" y="1803704"/>
        <a:ext cx="2615737" cy="970438"/>
      </dsp:txXfrm>
    </dsp:sp>
    <dsp:sp modelId="{6C43F4D6-5FDD-4489-8F72-4040B6C16BE3}">
      <dsp:nvSpPr>
        <dsp:cNvPr id="0" name=""/>
        <dsp:cNvSpPr/>
      </dsp:nvSpPr>
      <dsp:spPr>
        <a:xfrm>
          <a:off x="129751" y="3035716"/>
          <a:ext cx="2615737" cy="1802242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4D831-EB52-4FE1-8DD8-EDB6AC82781E}">
      <dsp:nvSpPr>
        <dsp:cNvPr id="0" name=""/>
        <dsp:cNvSpPr/>
      </dsp:nvSpPr>
      <dsp:spPr>
        <a:xfrm>
          <a:off x="129751" y="4837959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Хищные</a:t>
          </a:r>
        </a:p>
      </dsp:txBody>
      <dsp:txXfrm>
        <a:off x="129751" y="4837959"/>
        <a:ext cx="2615737" cy="970438"/>
      </dsp:txXfrm>
    </dsp:sp>
    <dsp:sp modelId="{3F94EAB5-2787-4858-9DE3-19C82BD44A7B}">
      <dsp:nvSpPr>
        <dsp:cNvPr id="0" name=""/>
        <dsp:cNvSpPr/>
      </dsp:nvSpPr>
      <dsp:spPr>
        <a:xfrm>
          <a:off x="3007171" y="3035716"/>
          <a:ext cx="2615737" cy="1802242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9A3AC-F532-4241-8F52-C1C951DF0092}">
      <dsp:nvSpPr>
        <dsp:cNvPr id="0" name=""/>
        <dsp:cNvSpPr/>
      </dsp:nvSpPr>
      <dsp:spPr>
        <a:xfrm>
          <a:off x="3007171" y="4837959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Приматы </a:t>
          </a:r>
        </a:p>
      </dsp:txBody>
      <dsp:txXfrm>
        <a:off x="3007171" y="4837959"/>
        <a:ext cx="2615737" cy="970438"/>
      </dsp:txXfrm>
    </dsp:sp>
    <dsp:sp modelId="{CD7DB56F-D2C0-4C57-BDF4-6FA6DB80F67A}">
      <dsp:nvSpPr>
        <dsp:cNvPr id="0" name=""/>
        <dsp:cNvSpPr/>
      </dsp:nvSpPr>
      <dsp:spPr>
        <a:xfrm>
          <a:off x="5884592" y="3035716"/>
          <a:ext cx="2615737" cy="1802242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E0523-47B2-4A4B-A5C3-C933C0195D4E}">
      <dsp:nvSpPr>
        <dsp:cNvPr id="0" name=""/>
        <dsp:cNvSpPr/>
      </dsp:nvSpPr>
      <dsp:spPr>
        <a:xfrm>
          <a:off x="5884592" y="4837959"/>
          <a:ext cx="2615737" cy="97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Парнокопытные…</a:t>
          </a:r>
        </a:p>
      </dsp:txBody>
      <dsp:txXfrm>
        <a:off x="5884592" y="4837959"/>
        <a:ext cx="2615737" cy="9704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67313-F6F8-4E37-BA52-C9E0294FA650}">
      <dsp:nvSpPr>
        <dsp:cNvPr id="0" name=""/>
        <dsp:cNvSpPr/>
      </dsp:nvSpPr>
      <dsp:spPr>
        <a:xfrm>
          <a:off x="987002" y="946761"/>
          <a:ext cx="2659222" cy="207287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BED01-663C-48AB-8B33-2A7462CE5E3D}">
      <dsp:nvSpPr>
        <dsp:cNvPr id="0" name=""/>
        <dsp:cNvSpPr/>
      </dsp:nvSpPr>
      <dsp:spPr>
        <a:xfrm>
          <a:off x="1060446" y="2922083"/>
          <a:ext cx="2588806" cy="960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Полуобезьяны</a:t>
          </a:r>
        </a:p>
      </dsp:txBody>
      <dsp:txXfrm>
        <a:off x="1060446" y="2922083"/>
        <a:ext cx="2588806" cy="960447"/>
      </dsp:txXfrm>
    </dsp:sp>
    <dsp:sp modelId="{194A1A7D-0EA5-4104-9E83-40F9DA237255}">
      <dsp:nvSpPr>
        <dsp:cNvPr id="0" name=""/>
        <dsp:cNvSpPr/>
      </dsp:nvSpPr>
      <dsp:spPr>
        <a:xfrm>
          <a:off x="5359968" y="1030327"/>
          <a:ext cx="2622797" cy="1852484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15DC9-07E5-4A18-AFF7-8B3A5B52FDDC}">
      <dsp:nvSpPr>
        <dsp:cNvPr id="0" name=""/>
        <dsp:cNvSpPr/>
      </dsp:nvSpPr>
      <dsp:spPr>
        <a:xfrm>
          <a:off x="3561847" y="4882935"/>
          <a:ext cx="2588806" cy="960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.</a:t>
          </a:r>
        </a:p>
      </dsp:txBody>
      <dsp:txXfrm>
        <a:off x="3561847" y="4882935"/>
        <a:ext cx="2588806" cy="960447"/>
      </dsp:txXfrm>
    </dsp:sp>
    <dsp:sp modelId="{70276F94-FF1C-4F22-B355-B0F0CD700EC2}">
      <dsp:nvSpPr>
        <dsp:cNvPr id="0" name=""/>
        <dsp:cNvSpPr/>
      </dsp:nvSpPr>
      <dsp:spPr>
        <a:xfrm>
          <a:off x="5701281" y="4117579"/>
          <a:ext cx="2588806" cy="1783687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FD2839-3894-4F80-AC03-1201D8F54C8B}">
      <dsp:nvSpPr>
        <dsp:cNvPr id="0" name=""/>
        <dsp:cNvSpPr/>
      </dsp:nvSpPr>
      <dsp:spPr>
        <a:xfrm>
          <a:off x="5566016" y="2868936"/>
          <a:ext cx="2588806" cy="960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Обезьяны</a:t>
          </a:r>
        </a:p>
      </dsp:txBody>
      <dsp:txXfrm>
        <a:off x="5566016" y="2868936"/>
        <a:ext cx="2588806" cy="960447"/>
      </dsp:txXfrm>
    </dsp:sp>
    <dsp:sp modelId="{065F2AF2-9808-4A88-BCE8-9DC3084BBBC6}">
      <dsp:nvSpPr>
        <dsp:cNvPr id="0" name=""/>
        <dsp:cNvSpPr/>
      </dsp:nvSpPr>
      <dsp:spPr>
        <a:xfrm>
          <a:off x="3366496" y="3152371"/>
          <a:ext cx="2588806" cy="1783687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FDAA5-0BE4-4171-BA2A-C78E7B72C8DA}">
      <dsp:nvSpPr>
        <dsp:cNvPr id="0" name=""/>
        <dsp:cNvSpPr/>
      </dsp:nvSpPr>
      <dsp:spPr>
        <a:xfrm>
          <a:off x="3366496" y="4936059"/>
          <a:ext cx="2588806" cy="9604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.</a:t>
          </a:r>
        </a:p>
      </dsp:txBody>
      <dsp:txXfrm>
        <a:off x="3366496" y="4936059"/>
        <a:ext cx="2588806" cy="9604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89A83-A7E4-4DD4-AA37-ED96CE37C88A}">
      <dsp:nvSpPr>
        <dsp:cNvPr id="0" name=""/>
        <dsp:cNvSpPr/>
      </dsp:nvSpPr>
      <dsp:spPr>
        <a:xfrm>
          <a:off x="1167655" y="3061880"/>
          <a:ext cx="2695398" cy="1857129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D86887-4909-4881-8357-298EA1E7ECF0}">
      <dsp:nvSpPr>
        <dsp:cNvPr id="0" name=""/>
        <dsp:cNvSpPr/>
      </dsp:nvSpPr>
      <dsp:spPr>
        <a:xfrm>
          <a:off x="960985" y="4909191"/>
          <a:ext cx="2971380" cy="99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Сем. </a:t>
          </a:r>
          <a:r>
            <a:rPr lang="ru-RU" sz="2800" kern="1200" dirty="0" err="1"/>
            <a:t>Гиббоновые</a:t>
          </a:r>
          <a:endParaRPr lang="ru-RU" sz="2800" kern="1200" dirty="0"/>
        </a:p>
      </dsp:txBody>
      <dsp:txXfrm>
        <a:off x="960985" y="4909191"/>
        <a:ext cx="2971380" cy="999992"/>
      </dsp:txXfrm>
    </dsp:sp>
    <dsp:sp modelId="{DD0DAD58-2A31-4895-94A2-0161028BEF17}">
      <dsp:nvSpPr>
        <dsp:cNvPr id="0" name=""/>
        <dsp:cNvSpPr/>
      </dsp:nvSpPr>
      <dsp:spPr>
        <a:xfrm>
          <a:off x="3309518" y="1813"/>
          <a:ext cx="2695398" cy="1857129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9E075-8137-4621-8DAC-160BE2572BD9}">
      <dsp:nvSpPr>
        <dsp:cNvPr id="0" name=""/>
        <dsp:cNvSpPr/>
      </dsp:nvSpPr>
      <dsp:spPr>
        <a:xfrm>
          <a:off x="3309518" y="1858943"/>
          <a:ext cx="2695398" cy="99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Сем. </a:t>
          </a:r>
          <a:r>
            <a:rPr lang="ru-RU" sz="2800" kern="1200" dirty="0" err="1"/>
            <a:t>Мартышковые</a:t>
          </a:r>
          <a:endParaRPr lang="ru-RU" sz="2800" kern="1200" dirty="0"/>
        </a:p>
      </dsp:txBody>
      <dsp:txXfrm>
        <a:off x="3309518" y="1858943"/>
        <a:ext cx="2695398" cy="999992"/>
      </dsp:txXfrm>
    </dsp:sp>
    <dsp:sp modelId="{791B09DD-86C2-467F-B0E0-8B0261EBB7D5}">
      <dsp:nvSpPr>
        <dsp:cNvPr id="0" name=""/>
        <dsp:cNvSpPr/>
      </dsp:nvSpPr>
      <dsp:spPr>
        <a:xfrm>
          <a:off x="6274570" y="1813"/>
          <a:ext cx="2695398" cy="1857129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9E31B-337C-4830-97C5-E5098D15421B}">
      <dsp:nvSpPr>
        <dsp:cNvPr id="0" name=""/>
        <dsp:cNvSpPr/>
      </dsp:nvSpPr>
      <dsp:spPr>
        <a:xfrm>
          <a:off x="6274570" y="1858943"/>
          <a:ext cx="2695398" cy="99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Сем. Цепкохвостые</a:t>
          </a:r>
        </a:p>
      </dsp:txBody>
      <dsp:txXfrm>
        <a:off x="6274570" y="1858943"/>
        <a:ext cx="2695398" cy="999992"/>
      </dsp:txXfrm>
    </dsp:sp>
    <dsp:sp modelId="{AEB2CEFF-F683-4186-86AC-AF57CDBC9483}">
      <dsp:nvSpPr>
        <dsp:cNvPr id="0" name=""/>
        <dsp:cNvSpPr/>
      </dsp:nvSpPr>
      <dsp:spPr>
        <a:xfrm>
          <a:off x="149174" y="0"/>
          <a:ext cx="2695398" cy="1857129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3000" b="-4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4E4DC3-C31A-43B0-829F-AC1AC639DC59}">
      <dsp:nvSpPr>
        <dsp:cNvPr id="0" name=""/>
        <dsp:cNvSpPr/>
      </dsp:nvSpPr>
      <dsp:spPr>
        <a:xfrm>
          <a:off x="144296" y="1842908"/>
          <a:ext cx="2695398" cy="99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Сем. </a:t>
          </a:r>
          <a:r>
            <a:rPr lang="ru-RU" sz="2800" kern="1200" dirty="0" err="1"/>
            <a:t>Игрунковые</a:t>
          </a:r>
          <a:r>
            <a:rPr lang="ru-RU" sz="2800" kern="1200" dirty="0"/>
            <a:t> </a:t>
          </a:r>
        </a:p>
      </dsp:txBody>
      <dsp:txXfrm>
        <a:off x="144296" y="1842908"/>
        <a:ext cx="2695398" cy="999992"/>
      </dsp:txXfrm>
    </dsp:sp>
    <dsp:sp modelId="{299072F6-3AB2-4E97-8915-B6630147D0A7}">
      <dsp:nvSpPr>
        <dsp:cNvPr id="0" name=""/>
        <dsp:cNvSpPr/>
      </dsp:nvSpPr>
      <dsp:spPr>
        <a:xfrm>
          <a:off x="5211650" y="3028042"/>
          <a:ext cx="2695398" cy="1857129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649DF2-D515-4145-9C48-BF61F5DB2040}">
      <dsp:nvSpPr>
        <dsp:cNvPr id="0" name=""/>
        <dsp:cNvSpPr/>
      </dsp:nvSpPr>
      <dsp:spPr>
        <a:xfrm>
          <a:off x="5305693" y="4904776"/>
          <a:ext cx="2695398" cy="99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Сем. Гоминиды</a:t>
          </a:r>
        </a:p>
      </dsp:txBody>
      <dsp:txXfrm>
        <a:off x="5305693" y="4904776"/>
        <a:ext cx="2695398" cy="99999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7D77E9-F1E2-4D7D-B4C1-9D9C05415512}">
      <dsp:nvSpPr>
        <dsp:cNvPr id="0" name=""/>
        <dsp:cNvSpPr/>
      </dsp:nvSpPr>
      <dsp:spPr>
        <a:xfrm>
          <a:off x="314951" y="290678"/>
          <a:ext cx="2626430" cy="1809610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48ED3-8F8B-4C9F-BEB4-1F45A0B932BD}">
      <dsp:nvSpPr>
        <dsp:cNvPr id="0" name=""/>
        <dsp:cNvSpPr/>
      </dsp:nvSpPr>
      <dsp:spPr>
        <a:xfrm>
          <a:off x="619749" y="2066414"/>
          <a:ext cx="2626430" cy="974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Род Горилла </a:t>
          </a:r>
        </a:p>
      </dsp:txBody>
      <dsp:txXfrm>
        <a:off x="619749" y="2066414"/>
        <a:ext cx="2626430" cy="974405"/>
      </dsp:txXfrm>
    </dsp:sp>
    <dsp:sp modelId="{AB83EED8-3D03-46B6-B262-9C02B2F01D8D}">
      <dsp:nvSpPr>
        <dsp:cNvPr id="0" name=""/>
        <dsp:cNvSpPr/>
      </dsp:nvSpPr>
      <dsp:spPr>
        <a:xfrm>
          <a:off x="3424257" y="389863"/>
          <a:ext cx="2666352" cy="1809610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9718C3-71F4-4677-A154-78FCA4D3FF75}">
      <dsp:nvSpPr>
        <dsp:cNvPr id="0" name=""/>
        <dsp:cNvSpPr/>
      </dsp:nvSpPr>
      <dsp:spPr>
        <a:xfrm>
          <a:off x="3528894" y="2100284"/>
          <a:ext cx="2626430" cy="974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Род Орангутан </a:t>
          </a:r>
        </a:p>
      </dsp:txBody>
      <dsp:txXfrm>
        <a:off x="3528894" y="2100284"/>
        <a:ext cx="2626430" cy="974405"/>
      </dsp:txXfrm>
    </dsp:sp>
    <dsp:sp modelId="{DF60DA8F-D497-4A92-9CDF-559F18B4D221}">
      <dsp:nvSpPr>
        <dsp:cNvPr id="0" name=""/>
        <dsp:cNvSpPr/>
      </dsp:nvSpPr>
      <dsp:spPr>
        <a:xfrm>
          <a:off x="6695376" y="324536"/>
          <a:ext cx="2626430" cy="1809610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8DC78-A9D9-4BBC-9D87-DEB0CCC5F162}">
      <dsp:nvSpPr>
        <dsp:cNvPr id="0" name=""/>
        <dsp:cNvSpPr/>
      </dsp:nvSpPr>
      <dsp:spPr>
        <a:xfrm>
          <a:off x="6695376" y="2100284"/>
          <a:ext cx="2626430" cy="974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Род Шимпанзе</a:t>
          </a:r>
        </a:p>
      </dsp:txBody>
      <dsp:txXfrm>
        <a:off x="6695376" y="2100284"/>
        <a:ext cx="2626430" cy="974405"/>
      </dsp:txXfrm>
    </dsp:sp>
    <dsp:sp modelId="{41853401-E2E2-48EF-90B2-DE9C76667C06}">
      <dsp:nvSpPr>
        <dsp:cNvPr id="0" name=""/>
        <dsp:cNvSpPr/>
      </dsp:nvSpPr>
      <dsp:spPr>
        <a:xfrm>
          <a:off x="3209611" y="3049464"/>
          <a:ext cx="3400466" cy="238065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A3F808-A466-4F62-BAEA-B10DF92A1F64}">
      <dsp:nvSpPr>
        <dsp:cNvPr id="0" name=""/>
        <dsp:cNvSpPr/>
      </dsp:nvSpPr>
      <dsp:spPr>
        <a:xfrm>
          <a:off x="3596629" y="5239040"/>
          <a:ext cx="2626430" cy="785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0" numCol="1" spcCol="1270" anchor="t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Род Человек</a:t>
          </a:r>
        </a:p>
      </dsp:txBody>
      <dsp:txXfrm>
        <a:off x="3596629" y="5239040"/>
        <a:ext cx="2626430" cy="785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8AFBC6-F4C1-46E1-97B0-3FB374026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53B25E0-A7F3-4E25-8124-7DDEFBA1B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807DE9-85D2-4E0E-8E98-A667A676C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2DAAEB-3C87-4BA3-9DEE-C3383339A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E4F69B-89BB-4C69-A7AD-D918A862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898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132EB-E658-4A4B-BF8F-7C79FECC8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1B5360-0B84-4FDF-B674-D88BFEBDB8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16F0D6-7FF9-4E69-B19A-9287831E2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EC35D9-9B70-4279-B700-DBB4B6E16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3FBDC4-182C-4D30-8204-E6142962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05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B8B9EED-E78C-4492-A7A0-3E6F561450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F694A0-DDFF-456C-B250-A0F3FAB3F2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7DE2F2-B091-42B4-8BD0-BCD3DBB34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0E3AC2-A199-48EA-9458-927E08686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EA487E-A08D-4C4C-B514-AA89AEEBE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442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CE740-3167-453C-8950-67FE0B756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45F68D-077F-4A17-9BBF-FAD7A427D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25F9BA-9976-4480-A634-363A2E2F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17B3CF-6A01-4641-A8F8-9A08438E2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30B75D-5DCF-4825-8E91-07B86660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34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2DEE7-A48C-4E3D-99F3-36F780873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AE164E-D0CC-4396-8519-9855D5CF0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695CFC-974A-4348-BB9D-99516A653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7FC31A-3D68-40A0-A924-8752DE0D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45A349-4A22-4472-852C-5FA284B26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93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F433C-D08D-4B7C-8140-3EE97310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4983CC-BD7C-43AA-ADD5-3904CA01DF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F699D-E27A-4C62-8CD1-26130C9F5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E23D9B-E69D-49A5-ABEF-70D8BEE70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AECC4F-DE12-4B6B-B53C-4127E200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1B2F9E-A1AE-499B-A9D2-95BF8C202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41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4A6A8-6991-4FE0-87BB-A10EC0CB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744531-FF7E-49FA-A39C-69C03842B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34176F-5E4E-41CB-BBE6-000564002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2370D33-53F6-42FE-86AA-48B2E29C86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0707A4C-6480-4BF3-97C5-9481CB4816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EC91BA-1C4D-48DA-A07D-666BA6F73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68C8177-7905-4D23-BC90-978540B38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13A18E0-1817-4817-A023-6E2967A1F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45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EBDDC-46CD-4359-A578-50261A140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6FFB9F6-08BF-42CA-8622-545BDD3EC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15F117-07B0-43EE-8317-F7D2D08F0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A62A001-5F3F-40CB-BFD3-6530F2455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81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EF3E082-5B85-4432-BD51-843AB7BE7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D1194A-4959-4C93-B49E-034F3EAD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40833F-3F2B-4085-80B4-349EE97F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44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12D54-BFE5-4332-9688-FB619C21E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38B6CD-A6EC-4610-8DC6-F40ED5C0C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F2490D-9B86-42F5-8D0F-ADA19CA44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5D0E30-FB5D-4F54-A1BD-5EF1937F0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099C36-DE64-41B5-91C9-E89283F23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B5734B-4EB2-4084-947F-B98D761F2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21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A39FE-C351-4DC3-A16E-6EB86AFE8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1DC5ABB-B383-41FA-9E38-1D124BFE98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22297E-6797-421B-A040-3CEB45500D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23C166-3051-4039-9C37-0D359E4E5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C8946B-8326-4323-94C7-BA610E0F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05DE55-4EE0-4604-A475-ED3CDBC3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820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06076-1326-4994-AC4C-7E5C6C235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16B2CC-3C6C-4AD9-A100-DFF3DAD4D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B30C95-BF20-4DA1-B2B6-4F018F0473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C1C37-4501-4BAD-8FD3-265FC91A72E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72EAF0-FB6A-400A-9D52-485ADC81D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97C7BA-F6CF-478C-B323-381D236E9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B1B22-9317-4A3E-82C4-566891E549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5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FEB3B-A056-9E8B-3366-D400A2F46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>
                <a:latin typeface="Book Antiqua" panose="02040602050305030304" pitchFamily="18" charset="0"/>
              </a:rPr>
              <a:t>Систематическое положение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6C646E-EC62-4B43-91DA-12186F638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Book Antiqua" panose="02040602050305030304" pitchFamily="18" charset="0"/>
              </a:rPr>
              <a:t>Определите на следующих слайдах принадлежность человека к той или иной систематической категории.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Book Antiqua" panose="02040602050305030304" pitchFamily="18" charset="0"/>
              </a:rPr>
              <a:t>Назовите признаки человека, по которым вы сделали свой выбор.</a:t>
            </a:r>
          </a:p>
        </p:txBody>
      </p:sp>
    </p:spTree>
    <p:extLst>
      <p:ext uri="{BB962C8B-B14F-4D97-AF65-F5344CB8AC3E}">
        <p14:creationId xmlns:p14="http://schemas.microsoft.com/office/powerpoint/2010/main" val="359574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CF8D168-6EB2-486E-AF7B-DF1B80860E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0286743"/>
              </p:ext>
            </p:extLst>
          </p:nvPr>
        </p:nvGraphicFramePr>
        <p:xfrm>
          <a:off x="777781" y="1027907"/>
          <a:ext cx="10636437" cy="5603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023CF08-B96D-455B-B900-2623B21C6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"/>
            <a:ext cx="10515600" cy="1027906"/>
          </a:xfrm>
        </p:spPr>
        <p:txBody>
          <a:bodyPr/>
          <a:lstStyle/>
          <a:p>
            <a:r>
              <a:rPr lang="ru-RU" dirty="0"/>
              <a:t>Живые организмы</a:t>
            </a:r>
          </a:p>
        </p:txBody>
      </p:sp>
    </p:spTree>
    <p:extLst>
      <p:ext uri="{BB962C8B-B14F-4D97-AF65-F5344CB8AC3E}">
        <p14:creationId xmlns:p14="http://schemas.microsoft.com/office/powerpoint/2010/main" val="2270596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BAE87-B78B-4D8C-86F3-E59DDB2D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043"/>
            <a:ext cx="10515600" cy="843953"/>
          </a:xfrm>
        </p:spPr>
        <p:txBody>
          <a:bodyPr>
            <a:normAutofit fontScale="90000"/>
          </a:bodyPr>
          <a:lstStyle/>
          <a:p>
            <a:r>
              <a:rPr lang="ru-RU" dirty="0"/>
              <a:t>Царство Животные делится на типы: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2621CB0-0A0E-4BE3-8F75-B65908546C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7412997"/>
              </p:ext>
            </p:extLst>
          </p:nvPr>
        </p:nvGraphicFramePr>
        <p:xfrm>
          <a:off x="2040878" y="985996"/>
          <a:ext cx="957999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415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791A53-217E-4B39-AE0A-7E972AD4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805"/>
            <a:ext cx="10515600" cy="975403"/>
          </a:xfrm>
        </p:spPr>
        <p:txBody>
          <a:bodyPr/>
          <a:lstStyle/>
          <a:p>
            <a:r>
              <a:rPr lang="ru-RU" dirty="0"/>
              <a:t>Тип Хордовые делят на классы: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47875C53-7A19-4418-A3A8-3457EF06E1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304910"/>
              </p:ext>
            </p:extLst>
          </p:nvPr>
        </p:nvGraphicFramePr>
        <p:xfrm>
          <a:off x="2156287" y="10742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0379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AE986-4335-4C05-954C-1651F27F9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285"/>
            <a:ext cx="10515600" cy="797850"/>
          </a:xfrm>
        </p:spPr>
        <p:txBody>
          <a:bodyPr/>
          <a:lstStyle/>
          <a:p>
            <a:r>
              <a:rPr lang="ru-RU" dirty="0"/>
              <a:t>Класс Млекопитающие делят на отряды: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03AA811C-6641-4ED7-A98C-81FEED20AC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0996134"/>
              </p:ext>
            </p:extLst>
          </p:nvPr>
        </p:nvGraphicFramePr>
        <p:xfrm>
          <a:off x="2360473" y="1048140"/>
          <a:ext cx="8630081" cy="5809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5756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A0CCCD-F4BD-4C41-B338-C3B2089A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021"/>
            <a:ext cx="10515600" cy="958789"/>
          </a:xfrm>
        </p:spPr>
        <p:txBody>
          <a:bodyPr>
            <a:normAutofit/>
          </a:bodyPr>
          <a:lstStyle/>
          <a:p>
            <a:r>
              <a:rPr lang="ru-RU" dirty="0"/>
              <a:t>Отряд Приматы делят на 2 подотряда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B0DDDE1-ED0D-4D61-B069-E40220582D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0689237"/>
              </p:ext>
            </p:extLst>
          </p:nvPr>
        </p:nvGraphicFramePr>
        <p:xfrm>
          <a:off x="838200" y="719666"/>
          <a:ext cx="9321800" cy="5901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8509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713DED-F782-46AA-A718-D58949B26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796"/>
            <a:ext cx="10515600" cy="672996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Подотряд Обезьяны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83422673-BE05-43FE-94FD-6E886CBE3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0086900"/>
              </p:ext>
            </p:extLst>
          </p:nvPr>
        </p:nvGraphicFramePr>
        <p:xfrm>
          <a:off x="2191798" y="771792"/>
          <a:ext cx="9038454" cy="5987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5641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7CDA24-EC17-4D2D-82E2-1792BC69E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19666"/>
          </a:xfrm>
        </p:spPr>
        <p:txBody>
          <a:bodyPr/>
          <a:lstStyle/>
          <a:p>
            <a:r>
              <a:rPr lang="ru-RU" dirty="0"/>
              <a:t>Семейство Гоминиды делят на роды: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88B10C5E-6BEF-4BA5-8A88-46C30A903F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7753342"/>
              </p:ext>
            </p:extLst>
          </p:nvPr>
        </p:nvGraphicFramePr>
        <p:xfrm>
          <a:off x="2031999" y="719665"/>
          <a:ext cx="9819690" cy="602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085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74153-6445-4DF9-8997-30BCD2581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роде Человек </a:t>
            </a:r>
            <a:r>
              <a:rPr lang="ru-RU" b="1" u="sng" dirty="0"/>
              <a:t>1 вид – </a:t>
            </a:r>
            <a:br>
              <a:rPr lang="ru-RU" dirty="0"/>
            </a:br>
            <a:endParaRPr lang="ru-RU" sz="48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31D638-F201-413C-8C24-32B537CF5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609" y="2026558"/>
            <a:ext cx="5667375" cy="378142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E2AB116-C7CB-43E7-9867-7FF99B84E041}"/>
              </a:ext>
            </a:extLst>
          </p:cNvPr>
          <p:cNvSpPr/>
          <p:nvPr/>
        </p:nvSpPr>
        <p:spPr>
          <a:xfrm>
            <a:off x="598957" y="935293"/>
            <a:ext cx="10567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Человек разумный (</a:t>
            </a:r>
            <a:r>
              <a:rPr 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Homo sapiens</a:t>
            </a:r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10846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149</Words>
  <Application>Microsoft Office PowerPoint</Application>
  <PresentationFormat>Широкоэкранный</PresentationFormat>
  <Paragraphs>47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Calibri Light</vt:lpstr>
      <vt:lpstr>Тема Office</vt:lpstr>
      <vt:lpstr>Систематическое положение человека</vt:lpstr>
      <vt:lpstr>Живые организмы</vt:lpstr>
      <vt:lpstr>Царство Животные делится на типы: </vt:lpstr>
      <vt:lpstr>Тип Хордовые делят на классы:</vt:lpstr>
      <vt:lpstr>Класс Млекопитающие делят на отряды:</vt:lpstr>
      <vt:lpstr>Отряд Приматы делят на 2 подотряда</vt:lpstr>
      <vt:lpstr>Подотряд Обезьяны</vt:lpstr>
      <vt:lpstr>Семейство Гоминиды делят на роды:</vt:lpstr>
      <vt:lpstr>В роде Человек 1 вид –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Живые организмы</dc:title>
  <dc:creator>Василий Корда</dc:creator>
  <cp:lastModifiedBy>Василий Корда</cp:lastModifiedBy>
  <cp:revision>13</cp:revision>
  <dcterms:created xsi:type="dcterms:W3CDTF">2020-09-12T08:25:07Z</dcterms:created>
  <dcterms:modified xsi:type="dcterms:W3CDTF">2023-01-03T07:59:51Z</dcterms:modified>
</cp:coreProperties>
</file>