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9" r:id="rId3"/>
    <p:sldId id="266" r:id="rId4"/>
    <p:sldId id="260" r:id="rId5"/>
    <p:sldId id="262" r:id="rId6"/>
    <p:sldId id="263" r:id="rId7"/>
    <p:sldId id="264" r:id="rId8"/>
    <p:sldId id="265" r:id="rId9"/>
    <p:sldId id="25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4/11/2021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4/11/2021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4/11/2021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4/11/2021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4/11/2021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4/11/2021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4/11/2021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52A26D-45D3-4614-8CD2-E72B7FF8C9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«Герои моего села»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E85181F-1C8F-48D4-9749-19F6CEC78E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Болотова Г.В. и воспитанники 3 группы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ГКОУ МО «Вдохновение»</a:t>
            </a:r>
          </a:p>
        </p:txBody>
      </p:sp>
    </p:spTree>
    <p:extLst>
      <p:ext uri="{BB962C8B-B14F-4D97-AF65-F5344CB8AC3E}">
        <p14:creationId xmlns:p14="http://schemas.microsoft.com/office/powerpoint/2010/main" val="2908977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56EE1-3677-4092-B239-D36AF362C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55318"/>
            <a:ext cx="7729728" cy="765959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109766-7B75-43A3-9315-CC15F03CFB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649" y="1240971"/>
            <a:ext cx="10628415" cy="5866412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 Герои моего села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проекта: духовно-нравственное, социальное, патриотическое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реализации: октябрь-декабрь 2020 г.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проекта: Болотова Г.В.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воспитанники 3 группы ГКОУ МО «Вдохновение»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Исследование судеб участников Великой Отечественной Войны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 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материалов государственных и ведомственных архивов РФ, сельской библиотеки, районного военкомата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Интервьюирование и анкетирование местного населения, родных и близких участников Великой Отечественной Войны с целью установления судеб героев-земляков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творческих конкурсах, посвященных событиям Великой Отечественной Войны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поисково-исследовательских работ о жизни и судьбах односельчан, участников Великой Отечественной Войны</a:t>
            </a:r>
          </a:p>
          <a:p>
            <a:pPr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657970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7FEFF8-C361-4844-AEA5-4748BD018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3"/>
            <a:ext cx="7729728" cy="1872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A724E0-3CAC-4896-AC43-C9DE6931CD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6970" y="1389413"/>
            <a:ext cx="7729728" cy="487482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реализации проекта: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Коломенский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 с. Непецино ГКОУ МО «Вдохновение»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проект и работа над ним учит детей быть патриотами своей страны, любить свою Родину-Россию.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оформлен в альбом-папку и презентацию.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проекта используются в работе для воспитания воспитанников патриотами своей страны.</a:t>
            </a:r>
          </a:p>
        </p:txBody>
      </p:sp>
    </p:spTree>
    <p:extLst>
      <p:ext uri="{BB962C8B-B14F-4D97-AF65-F5344CB8AC3E}">
        <p14:creationId xmlns:p14="http://schemas.microsoft.com/office/powerpoint/2010/main" val="2983652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B621E1-BBBB-4BB0-AB54-C6BA03649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1474F444-8AED-4924-9F3D-E0B19A3059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4103" y="140276"/>
            <a:ext cx="8769927" cy="6577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29747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DAEC6D6-A782-4944-B289-B1BB8F050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674" y="45942"/>
            <a:ext cx="8979823" cy="673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9578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7BCE71E-D366-4B90-A46B-39907B2A1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292" y="194310"/>
            <a:ext cx="8778043" cy="658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79697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7E99EF8-71BD-4531-AC5E-3FF2F68E4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233" y="106061"/>
            <a:ext cx="8861170" cy="664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333535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3F8997C-CB8F-4E60-B71C-EA35909CE092}"/>
              </a:ext>
            </a:extLst>
          </p:cNvPr>
          <p:cNvSpPr txBox="1"/>
          <p:nvPr/>
        </p:nvSpPr>
        <p:spPr>
          <a:xfrm>
            <a:off x="3047505" y="1720840"/>
            <a:ext cx="60950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3E810FB-0CD8-4B64-AF78-FAF1C7019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925" y="207001"/>
            <a:ext cx="8718666" cy="6538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78FFB5-D7FE-4C7E-A97C-0B188BC65BA1}"/>
              </a:ext>
            </a:extLst>
          </p:cNvPr>
          <p:cNvSpPr txBox="1"/>
          <p:nvPr/>
        </p:nvSpPr>
        <p:spPr>
          <a:xfrm>
            <a:off x="2891642" y="765958"/>
            <a:ext cx="6250873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4400" i="1" dirty="0" err="1"/>
              <a:t>Милидин</a:t>
            </a:r>
            <a:r>
              <a:rPr lang="ru-RU" sz="4400" i="1" dirty="0"/>
              <a:t> Михаил Иванович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1906 года 2 августа в Рязанской обл. с.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Хворощевка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 Был призван в январе 1942 года Коломенским военкоматом. Во время войны был пулеметчиком . Получив тяжелое ранение в живот . На каждой руке осталось по два пальца. Был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камесован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1944 году.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 1943 г. Медалью За боевые заслуги»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1944 г. Орден «Боевой Славы 3 степени».    Орден «Отечественной войны 1 степени».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Вернулся в с. Непецино работал  в колхозе «Победа»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шорнеком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(шил для лошадей хомуты) .</a:t>
            </a:r>
          </a:p>
        </p:txBody>
      </p:sp>
    </p:spTree>
    <p:extLst>
      <p:ext uri="{BB962C8B-B14F-4D97-AF65-F5344CB8AC3E}">
        <p14:creationId xmlns:p14="http://schemas.microsoft.com/office/powerpoint/2010/main" val="153094130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EBA5F8-530E-4AE5-BC64-3440D7B2F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2231136" y="90845"/>
            <a:ext cx="772972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F77D53-9949-4665-B68F-2A588B7B2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439388"/>
            <a:ext cx="7729728" cy="530064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о войне, о её героях, о подвигах нашего народа будет жить в сердцах людей. Ведь без исторической памяти нет будущего.</a:t>
            </a:r>
          </a:p>
          <a:p>
            <a:pPr marL="0" indent="0" algn="ct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Мы будем помнить ветеранов,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не забудем никогда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жертвы, Подвиги и раны,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Победу! Помни вся страна!»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ADD83AD-FE65-431E-83FD-99A0D13C42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373" y="2598223"/>
            <a:ext cx="5356115" cy="377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384295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78</TotalTime>
  <Words>335</Words>
  <Application>Microsoft Office PowerPoint</Application>
  <PresentationFormat>Широкоэкранный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Corbel</vt:lpstr>
      <vt:lpstr>Gill Sans MT</vt:lpstr>
      <vt:lpstr>Times New Roman</vt:lpstr>
      <vt:lpstr>Посылка</vt:lpstr>
      <vt:lpstr>Проект «Герои моего села»</vt:lpstr>
      <vt:lpstr>ПАСПОРТ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Ренат Сафиуллин</dc:creator>
  <cp:lastModifiedBy>Ренат Сафиуллин</cp:lastModifiedBy>
  <cp:revision>9</cp:revision>
  <dcterms:created xsi:type="dcterms:W3CDTF">2021-04-11T07:07:41Z</dcterms:created>
  <dcterms:modified xsi:type="dcterms:W3CDTF">2021-04-11T18:20:51Z</dcterms:modified>
</cp:coreProperties>
</file>