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72" r:id="rId5"/>
    <p:sldId id="274" r:id="rId6"/>
    <p:sldId id="280" r:id="rId7"/>
    <p:sldId id="271" r:id="rId8"/>
    <p:sldId id="281" r:id="rId9"/>
    <p:sldId id="260" r:id="rId10"/>
    <p:sldId id="261" r:id="rId11"/>
    <p:sldId id="277" r:id="rId12"/>
    <p:sldId id="263" r:id="rId13"/>
    <p:sldId id="264" r:id="rId14"/>
    <p:sldId id="265" r:id="rId15"/>
    <p:sldId id="270" r:id="rId16"/>
    <p:sldId id="282" r:id="rId17"/>
    <p:sldId id="278" r:id="rId18"/>
    <p:sldId id="28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54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55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405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17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7717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431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186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572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62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345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727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356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883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494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14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525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279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BFA4D7B-75E6-4FD7-986B-2BFF0609A7BE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584784CA-599D-43E6-9FF9-23E82A79A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35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Электроутюги: устройство, правила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безопасности.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9238296" cy="1559026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КГОБУ Гражданская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кши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профильного труда  5 класс</a:t>
            </a:r>
            <a:endPara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Копылова О.В.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00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Терминология влажно-тепловой обработки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4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Отутюживание</a:t>
            </a:r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Удаление 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заминов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готовом изделии или на отдельных деталях.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084" y="3187700"/>
            <a:ext cx="3953670" cy="2854325"/>
          </a:xfrm>
        </p:spPr>
      </p:pic>
    </p:spTree>
    <p:extLst>
      <p:ext uri="{BB962C8B-B14F-4D97-AF65-F5344CB8AC3E}">
        <p14:creationId xmlns:p14="http://schemas.microsoft.com/office/powerpoint/2010/main" val="258088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Терминология влажно-тепловой обработки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4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Проутюживание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Удаление сгибов и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заминов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ткани или на деталях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036" y="3187700"/>
            <a:ext cx="3805766" cy="2854325"/>
          </a:xfrm>
        </p:spPr>
      </p:pic>
    </p:spTree>
    <p:extLst>
      <p:ext uri="{BB962C8B-B14F-4D97-AF65-F5344CB8AC3E}">
        <p14:creationId xmlns:p14="http://schemas.microsoft.com/office/powerpoint/2010/main" val="220983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Терминология влажно-тепловой обработки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4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Разутюживание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Раскладывание припусков шва в разные стороны и закрепление их в таком положении с помощью утюга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924" y="2794715"/>
            <a:ext cx="3547332" cy="3086179"/>
          </a:xfrm>
        </p:spPr>
      </p:pic>
    </p:spTree>
    <p:extLst>
      <p:ext uri="{BB962C8B-B14F-4D97-AF65-F5344CB8AC3E}">
        <p14:creationId xmlns:p14="http://schemas.microsoft.com/office/powerpoint/2010/main" val="102334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Терминология влажно-тепловой обработки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Заутюживание 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Укладывание припусков шва на одну сторону и закрепление их в таком положении с помощью утюга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555" y="3187700"/>
            <a:ext cx="3810728" cy="2854325"/>
          </a:xfrm>
        </p:spPr>
      </p:pic>
    </p:spTree>
    <p:extLst>
      <p:ext uri="{BB962C8B-B14F-4D97-AF65-F5344CB8AC3E}">
        <p14:creationId xmlns:p14="http://schemas.microsoft.com/office/powerpoint/2010/main" val="390325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Терминология влажно-тепловой обработки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Приутюживание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 толщины шва, края или сгиба детали.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756" y="2485623"/>
            <a:ext cx="4260668" cy="3238108"/>
          </a:xfrm>
        </p:spPr>
      </p:pic>
    </p:spTree>
    <p:extLst>
      <p:ext uri="{BB962C8B-B14F-4D97-AF65-F5344CB8AC3E}">
        <p14:creationId xmlns:p14="http://schemas.microsoft.com/office/powerpoint/2010/main" val="175018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24128" y="1803042"/>
            <a:ext cx="9720073" cy="4506318"/>
          </a:xfrm>
        </p:spPr>
        <p:txBody>
          <a:bodyPr>
            <a:normAutofit lnSpcReduction="10000"/>
          </a:bodyPr>
          <a:lstStyle/>
          <a:p>
            <a:r>
              <a:rPr lang="ru-RU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Приутюжить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Заутюжить</a:t>
            </a:r>
          </a:p>
          <a:p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Разутюжить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Отутюжить </a:t>
            </a:r>
          </a:p>
          <a:p>
            <a:r>
              <a:rPr lang="ru-RU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Проутюживание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7418388" y="1803400"/>
            <a:ext cx="4773612" cy="4505325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 толщины шва, края или сгиба детали.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Укладывание припусков шва на одну сторону и закрепление их в таком положении с помощью утюга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Раскладывание припусков шва в разные стороны и закрепление их в таком положении с помощью утюга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Удаление сгибов и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заминов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ткани или на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деталях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Удаление сгибов и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заминов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ткани или на деталях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342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себя: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 толщины шва, края или сгиба детали.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Укладывание припусков шва на одну сторону и закрепление их в таком положении с помощью утюга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Раскладывание припусков шва в разные стороны и закрепление их в таком положении с помощью утюга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Удаление сгибов и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заминов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ткани или на деталях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Удаление сгибов и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заминов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ткани или на деталях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Приутюживание</a:t>
            </a: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Заутюживание </a:t>
            </a:r>
          </a:p>
          <a:p>
            <a:endParaRPr lang="ru-RU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Разутюживание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Проутюживание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Отутюживание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4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опросы: 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бывают утюги?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нужен терморегулятор?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необходимо знать и строго выполнять правила безопасной работы с электроутюгом?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60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69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x-none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ели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урока</a:t>
            </a:r>
            <a:r>
              <a:rPr lang="x-none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x-none" b="1" dirty="0" smtClean="0"/>
              <a:t> </a:t>
            </a:r>
            <a:r>
              <a:rPr lang="x-non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устройством электроутюга, правилами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безопасной работы электрическим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утюгом,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абочее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для утюжильных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работ,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ерминология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влажно-тепловой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обработки, </a:t>
            </a:r>
            <a:r>
              <a:rPr lang="x-non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развития навыков анализа и познавательного интереса</a:t>
            </a:r>
            <a:r>
              <a:rPr lang="x-non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x-non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труда;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x-non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обогащения 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словарного запаса;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x-non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коррекции 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речи;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x-non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</a:t>
            </a:r>
            <a:r>
              <a:rPr lang="x-non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978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 – это процесс воздействия на ткань тепла, влаги и давления</a:t>
            </a:r>
            <a:r>
              <a:rPr lang="ru-RU" b="1" i="1" dirty="0"/>
              <a:t>.</a:t>
            </a:r>
            <a:r>
              <a:rPr lang="ru-RU" b="1" dirty="0"/>
              <a:t>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Утюг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Гладильный пресс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Пароувлажнитель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111" y="3348506"/>
            <a:ext cx="2862657" cy="28626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88" y="3541690"/>
            <a:ext cx="2245520" cy="22455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546" y="3721994"/>
            <a:ext cx="2286000" cy="2286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848" y="4297680"/>
            <a:ext cx="2319606" cy="224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утюга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781" y="2644775"/>
            <a:ext cx="5238750" cy="3333750"/>
          </a:xfrm>
        </p:spPr>
      </p:pic>
    </p:spTree>
    <p:extLst>
      <p:ext uri="{BB962C8B-B14F-4D97-AF65-F5344CB8AC3E}">
        <p14:creationId xmlns:p14="http://schemas.microsoft.com/office/powerpoint/2010/main" val="273421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88"/>
            <a:ext cx="9942513" cy="6843712"/>
          </a:xfrm>
        </p:spPr>
      </p:pic>
    </p:spTree>
    <p:extLst>
      <p:ext uri="{BB962C8B-B14F-4D97-AF65-F5344CB8AC3E}">
        <p14:creationId xmlns:p14="http://schemas.microsoft.com/office/powerpoint/2010/main" val="212500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Словарь: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Электрический утюг, подошва утюга, терморегулятор,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пароувлажнитель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шнур с вилкой, штепсельная розетка, сигнальная лампочка, гладильная доска,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пульвизатор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820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безопасной работы электрическим утюгом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началом работы проверить исправность шнура.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стоя на резиновом коврике.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и выключать утюг сухими руками, берясь за корпус вилки.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Ставить утюг на подставку.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Следить за тем, чтобы подошва горячего утюга не касалась шнура.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Следить за правильной установкой указателя терморегулятора (в соответствии с видом ткани).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окончании работы утюг поставить на подставку и выключить.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Запрещается оставлять включенный утюг без присмотра! Это может привести к пожару. Дежурный , уходя последним, должен убедится, что утюг выключен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83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рабочего места для выполнения утюжильных работ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377" y="2603500"/>
            <a:ext cx="3577558" cy="3416300"/>
          </a:xfrm>
        </p:spPr>
      </p:pic>
    </p:spTree>
    <p:extLst>
      <p:ext uri="{BB962C8B-B14F-4D97-AF65-F5344CB8AC3E}">
        <p14:creationId xmlns:p14="http://schemas.microsoft.com/office/powerpoint/2010/main" val="166633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выполнению влажно-тепловой обработке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влажно-тепловую обработку после выполнения каждой машинной работы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Установить терморегулятор утюга с учетом волокнистого состава ткани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 нагрев утюга, чистоту подошвы утюга, проведя им по чистому куску ткани.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Ткань, деталь изделия или готовое изделие утюжить справа налево по направлению долевой нити.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Отутюженное  изделие оставить в расправленном виде на столе или повесить на плечики до полного высыхания.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2361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430</TotalTime>
  <Words>516</Words>
  <Application>Microsoft Office PowerPoint</Application>
  <PresentationFormat>Широкоэкранный</PresentationFormat>
  <Paragraphs>80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Century Gothic</vt:lpstr>
      <vt:lpstr>Times New Roman</vt:lpstr>
      <vt:lpstr>Wingdings</vt:lpstr>
      <vt:lpstr>Wingdings 3</vt:lpstr>
      <vt:lpstr>Ион (конференц-зал)</vt:lpstr>
      <vt:lpstr>Электроутюги: устройство, правила безопасности. </vt:lpstr>
      <vt:lpstr>Цели урока: </vt:lpstr>
      <vt:lpstr> ВТО – это процесс воздействия на ткань тепла, влаги и давления. </vt:lpstr>
      <vt:lpstr>Устройство утюга</vt:lpstr>
      <vt:lpstr>Презентация PowerPoint</vt:lpstr>
      <vt:lpstr>Словарь: </vt:lpstr>
      <vt:lpstr>Правила безопасной работы электрическим утюгом</vt:lpstr>
      <vt:lpstr>Организация рабочего места для выполнения утюжильных работ</vt:lpstr>
      <vt:lpstr>Требования  к выполнению влажно-тепловой обработке</vt:lpstr>
      <vt:lpstr>Терминология влажно-тепловой обработки </vt:lpstr>
      <vt:lpstr>Терминология влажно-тепловой обработки</vt:lpstr>
      <vt:lpstr>Терминология влажно-тепловой обработки</vt:lpstr>
      <vt:lpstr>Терминология влажно-тепловой обработки</vt:lpstr>
      <vt:lpstr>Терминология влажно-тепловой обработки</vt:lpstr>
      <vt:lpstr>Проверь себя</vt:lpstr>
      <vt:lpstr>Проверь себя:</vt:lpstr>
      <vt:lpstr>Вопросы: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Влажно-тепловая обработка швейных изделий</dc:title>
  <dc:creator>Учетная запись Майкрософт</dc:creator>
  <cp:lastModifiedBy>Учетная запись Майкрософт</cp:lastModifiedBy>
  <cp:revision>33</cp:revision>
  <dcterms:created xsi:type="dcterms:W3CDTF">2022-11-06T06:44:49Z</dcterms:created>
  <dcterms:modified xsi:type="dcterms:W3CDTF">2023-01-03T10:57:32Z</dcterms:modified>
</cp:coreProperties>
</file>