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5" r:id="rId4"/>
    <p:sldId id="259" r:id="rId5"/>
    <p:sldId id="261" r:id="rId6"/>
    <p:sldId id="262" r:id="rId7"/>
    <p:sldId id="263" r:id="rId8"/>
    <p:sldId id="260" r:id="rId9"/>
    <p:sldId id="256" r:id="rId10"/>
    <p:sldId id="257" r:id="rId11"/>
    <p:sldId id="258" r:id="rId12"/>
    <p:sldId id="264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7B6FFD-8DEE-4A19-91FB-5EFCAB6ABEF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DC683D-0F49-444F-89A6-29E4659CEE5D}">
      <dgm:prSet phldrT="[Текст]"/>
      <dgm:spPr/>
      <dgm:t>
        <a:bodyPr/>
        <a:lstStyle/>
        <a:p>
          <a:r>
            <a:rPr lang="ru-RU" dirty="0"/>
            <a:t>Животные по типу питания</a:t>
          </a:r>
        </a:p>
      </dgm:t>
    </dgm:pt>
    <dgm:pt modelId="{817F57CE-9741-4E0D-9D8A-C98AF7868B37}" type="parTrans" cxnId="{28E424DD-47D3-4378-9D75-D48AD7388DEA}">
      <dgm:prSet/>
      <dgm:spPr/>
      <dgm:t>
        <a:bodyPr/>
        <a:lstStyle/>
        <a:p>
          <a:endParaRPr lang="ru-RU"/>
        </a:p>
      </dgm:t>
    </dgm:pt>
    <dgm:pt modelId="{B462B948-AB08-4C6F-8BEA-DF10528C1CB5}" type="sibTrans" cxnId="{28E424DD-47D3-4378-9D75-D48AD7388DEA}">
      <dgm:prSet/>
      <dgm:spPr/>
      <dgm:t>
        <a:bodyPr/>
        <a:lstStyle/>
        <a:p>
          <a:endParaRPr lang="ru-RU"/>
        </a:p>
      </dgm:t>
    </dgm:pt>
    <dgm:pt modelId="{DA001B3C-987A-4AF0-81F3-00E4E20FC3FF}">
      <dgm:prSet phldrT="[Текст]"/>
      <dgm:spPr/>
      <dgm:t>
        <a:bodyPr/>
        <a:lstStyle/>
        <a:p>
          <a:r>
            <a:rPr lang="ru-RU" dirty="0"/>
            <a:t>……..</a:t>
          </a:r>
        </a:p>
      </dgm:t>
    </dgm:pt>
    <dgm:pt modelId="{B1E2EB91-2AED-4361-9080-A21AF5A34A50}" type="parTrans" cxnId="{6C5685EA-D971-49CC-9367-ED00B05FECF9}">
      <dgm:prSet/>
      <dgm:spPr/>
      <dgm:t>
        <a:bodyPr/>
        <a:lstStyle/>
        <a:p>
          <a:endParaRPr lang="ru-RU"/>
        </a:p>
      </dgm:t>
    </dgm:pt>
    <dgm:pt modelId="{67357298-5A97-40B3-A7E8-886BCF2A70D8}" type="sibTrans" cxnId="{6C5685EA-D971-49CC-9367-ED00B05FECF9}">
      <dgm:prSet/>
      <dgm:spPr/>
      <dgm:t>
        <a:bodyPr/>
        <a:lstStyle/>
        <a:p>
          <a:endParaRPr lang="ru-RU"/>
        </a:p>
      </dgm:t>
    </dgm:pt>
    <dgm:pt modelId="{A421C528-232D-429E-9DF1-8D187DB62259}">
      <dgm:prSet phldrT="[Текст]"/>
      <dgm:spPr/>
      <dgm:t>
        <a:bodyPr/>
        <a:lstStyle/>
        <a:p>
          <a:r>
            <a:rPr lang="ru-RU" dirty="0"/>
            <a:t>………</a:t>
          </a:r>
        </a:p>
      </dgm:t>
    </dgm:pt>
    <dgm:pt modelId="{1C41B7F2-33C0-422F-BA67-1890B43B573F}" type="parTrans" cxnId="{BD18E4B7-C67C-492F-8CFD-285F6AB5D526}">
      <dgm:prSet/>
      <dgm:spPr/>
      <dgm:t>
        <a:bodyPr/>
        <a:lstStyle/>
        <a:p>
          <a:endParaRPr lang="ru-RU"/>
        </a:p>
      </dgm:t>
    </dgm:pt>
    <dgm:pt modelId="{3FA7A167-CF58-4930-91E2-9A316A96C0E5}" type="sibTrans" cxnId="{BD18E4B7-C67C-492F-8CFD-285F6AB5D526}">
      <dgm:prSet/>
      <dgm:spPr/>
      <dgm:t>
        <a:bodyPr/>
        <a:lstStyle/>
        <a:p>
          <a:endParaRPr lang="ru-RU"/>
        </a:p>
      </dgm:t>
    </dgm:pt>
    <dgm:pt modelId="{06A1DF53-2A13-4252-8B15-25E0C4BC0516}">
      <dgm:prSet phldrT="[Текст]"/>
      <dgm:spPr/>
      <dgm:t>
        <a:bodyPr/>
        <a:lstStyle/>
        <a:p>
          <a:r>
            <a:rPr lang="ru-RU" dirty="0"/>
            <a:t>…….</a:t>
          </a:r>
        </a:p>
      </dgm:t>
    </dgm:pt>
    <dgm:pt modelId="{521E0970-CFF1-435E-B646-1D42CA7CBEFA}" type="parTrans" cxnId="{FB671FEF-A5D2-442C-B2C9-C503CCEE6483}">
      <dgm:prSet/>
      <dgm:spPr/>
      <dgm:t>
        <a:bodyPr/>
        <a:lstStyle/>
        <a:p>
          <a:endParaRPr lang="ru-RU"/>
        </a:p>
      </dgm:t>
    </dgm:pt>
    <dgm:pt modelId="{BA0BEE78-9AD7-4350-AD2A-CAF52E3A5C2A}" type="sibTrans" cxnId="{FB671FEF-A5D2-442C-B2C9-C503CCEE6483}">
      <dgm:prSet/>
      <dgm:spPr/>
      <dgm:t>
        <a:bodyPr/>
        <a:lstStyle/>
        <a:p>
          <a:endParaRPr lang="ru-RU"/>
        </a:p>
      </dgm:t>
    </dgm:pt>
    <dgm:pt modelId="{9758EDF5-8D90-41BD-9CBC-5554A614BB35}" type="pres">
      <dgm:prSet presAssocID="{407B6FFD-8DEE-4A19-91FB-5EFCAB6ABEFA}" presName="composite" presStyleCnt="0">
        <dgm:presLayoutVars>
          <dgm:chMax val="1"/>
          <dgm:dir/>
          <dgm:resizeHandles val="exact"/>
        </dgm:presLayoutVars>
      </dgm:prSet>
      <dgm:spPr/>
    </dgm:pt>
    <dgm:pt modelId="{53E32819-E0A0-42C3-8A37-7AF7EA42A031}" type="pres">
      <dgm:prSet presAssocID="{69DC683D-0F49-444F-89A6-29E4659CEE5D}" presName="roof" presStyleLbl="dkBgShp" presStyleIdx="0" presStyleCnt="2"/>
      <dgm:spPr/>
    </dgm:pt>
    <dgm:pt modelId="{9FF823CD-BDC4-41AF-BAA5-7FD13896C99D}" type="pres">
      <dgm:prSet presAssocID="{69DC683D-0F49-444F-89A6-29E4659CEE5D}" presName="pillars" presStyleCnt="0"/>
      <dgm:spPr/>
    </dgm:pt>
    <dgm:pt modelId="{389F3B2F-8BE1-4AD2-A31A-C8D029B06F3B}" type="pres">
      <dgm:prSet presAssocID="{69DC683D-0F49-444F-89A6-29E4659CEE5D}" presName="pillar1" presStyleLbl="node1" presStyleIdx="0" presStyleCnt="3">
        <dgm:presLayoutVars>
          <dgm:bulletEnabled val="1"/>
        </dgm:presLayoutVars>
      </dgm:prSet>
      <dgm:spPr/>
    </dgm:pt>
    <dgm:pt modelId="{0567F2BD-701E-4102-8ABB-C19D742B5217}" type="pres">
      <dgm:prSet presAssocID="{A421C528-232D-429E-9DF1-8D187DB62259}" presName="pillarX" presStyleLbl="node1" presStyleIdx="1" presStyleCnt="3">
        <dgm:presLayoutVars>
          <dgm:bulletEnabled val="1"/>
        </dgm:presLayoutVars>
      </dgm:prSet>
      <dgm:spPr/>
    </dgm:pt>
    <dgm:pt modelId="{37C6F1A0-517F-4F90-9F79-EEDA7A533010}" type="pres">
      <dgm:prSet presAssocID="{06A1DF53-2A13-4252-8B15-25E0C4BC0516}" presName="pillarX" presStyleLbl="node1" presStyleIdx="2" presStyleCnt="3">
        <dgm:presLayoutVars>
          <dgm:bulletEnabled val="1"/>
        </dgm:presLayoutVars>
      </dgm:prSet>
      <dgm:spPr/>
    </dgm:pt>
    <dgm:pt modelId="{AFCF3A59-4E9E-49CB-8B55-818007389195}" type="pres">
      <dgm:prSet presAssocID="{69DC683D-0F49-444F-89A6-29E4659CEE5D}" presName="base" presStyleLbl="dkBgShp" presStyleIdx="1" presStyleCnt="2"/>
      <dgm:spPr/>
    </dgm:pt>
  </dgm:ptLst>
  <dgm:cxnLst>
    <dgm:cxn modelId="{F56E0707-A013-4E3D-B156-4E5C311DACDC}" type="presOf" srcId="{DA001B3C-987A-4AF0-81F3-00E4E20FC3FF}" destId="{389F3B2F-8BE1-4AD2-A31A-C8D029B06F3B}" srcOrd="0" destOrd="0" presId="urn:microsoft.com/office/officeart/2005/8/layout/hList3"/>
    <dgm:cxn modelId="{BD7B4C62-A2E2-4608-BDD2-75CA8964DB92}" type="presOf" srcId="{407B6FFD-8DEE-4A19-91FB-5EFCAB6ABEFA}" destId="{9758EDF5-8D90-41BD-9CBC-5554A614BB35}" srcOrd="0" destOrd="0" presId="urn:microsoft.com/office/officeart/2005/8/layout/hList3"/>
    <dgm:cxn modelId="{D54D3EA5-3172-4BDA-B616-DE0B4B2C8EC7}" type="presOf" srcId="{A421C528-232D-429E-9DF1-8D187DB62259}" destId="{0567F2BD-701E-4102-8ABB-C19D742B5217}" srcOrd="0" destOrd="0" presId="urn:microsoft.com/office/officeart/2005/8/layout/hList3"/>
    <dgm:cxn modelId="{FC9606A6-900F-4F28-AFE7-28BF833E4DF6}" type="presOf" srcId="{69DC683D-0F49-444F-89A6-29E4659CEE5D}" destId="{53E32819-E0A0-42C3-8A37-7AF7EA42A031}" srcOrd="0" destOrd="0" presId="urn:microsoft.com/office/officeart/2005/8/layout/hList3"/>
    <dgm:cxn modelId="{6A8270B5-CF87-4215-AEE9-C4218E647569}" type="presOf" srcId="{06A1DF53-2A13-4252-8B15-25E0C4BC0516}" destId="{37C6F1A0-517F-4F90-9F79-EEDA7A533010}" srcOrd="0" destOrd="0" presId="urn:microsoft.com/office/officeart/2005/8/layout/hList3"/>
    <dgm:cxn modelId="{BD18E4B7-C67C-492F-8CFD-285F6AB5D526}" srcId="{69DC683D-0F49-444F-89A6-29E4659CEE5D}" destId="{A421C528-232D-429E-9DF1-8D187DB62259}" srcOrd="1" destOrd="0" parTransId="{1C41B7F2-33C0-422F-BA67-1890B43B573F}" sibTransId="{3FA7A167-CF58-4930-91E2-9A316A96C0E5}"/>
    <dgm:cxn modelId="{28E424DD-47D3-4378-9D75-D48AD7388DEA}" srcId="{407B6FFD-8DEE-4A19-91FB-5EFCAB6ABEFA}" destId="{69DC683D-0F49-444F-89A6-29E4659CEE5D}" srcOrd="0" destOrd="0" parTransId="{817F57CE-9741-4E0D-9D8A-C98AF7868B37}" sibTransId="{B462B948-AB08-4C6F-8BEA-DF10528C1CB5}"/>
    <dgm:cxn modelId="{6C5685EA-D971-49CC-9367-ED00B05FECF9}" srcId="{69DC683D-0F49-444F-89A6-29E4659CEE5D}" destId="{DA001B3C-987A-4AF0-81F3-00E4E20FC3FF}" srcOrd="0" destOrd="0" parTransId="{B1E2EB91-2AED-4361-9080-A21AF5A34A50}" sibTransId="{67357298-5A97-40B3-A7E8-886BCF2A70D8}"/>
    <dgm:cxn modelId="{FB671FEF-A5D2-442C-B2C9-C503CCEE6483}" srcId="{69DC683D-0F49-444F-89A6-29E4659CEE5D}" destId="{06A1DF53-2A13-4252-8B15-25E0C4BC0516}" srcOrd="2" destOrd="0" parTransId="{521E0970-CFF1-435E-B646-1D42CA7CBEFA}" sibTransId="{BA0BEE78-9AD7-4350-AD2A-CAF52E3A5C2A}"/>
    <dgm:cxn modelId="{6824D972-7774-415F-9EA5-9B4F45111488}" type="presParOf" srcId="{9758EDF5-8D90-41BD-9CBC-5554A614BB35}" destId="{53E32819-E0A0-42C3-8A37-7AF7EA42A031}" srcOrd="0" destOrd="0" presId="urn:microsoft.com/office/officeart/2005/8/layout/hList3"/>
    <dgm:cxn modelId="{60EA2C4E-63D4-4621-8C2D-0703C5712D6E}" type="presParOf" srcId="{9758EDF5-8D90-41BD-9CBC-5554A614BB35}" destId="{9FF823CD-BDC4-41AF-BAA5-7FD13896C99D}" srcOrd="1" destOrd="0" presId="urn:microsoft.com/office/officeart/2005/8/layout/hList3"/>
    <dgm:cxn modelId="{54A90452-9FE9-44F7-9FC4-02DDAC2ED9F6}" type="presParOf" srcId="{9FF823CD-BDC4-41AF-BAA5-7FD13896C99D}" destId="{389F3B2F-8BE1-4AD2-A31A-C8D029B06F3B}" srcOrd="0" destOrd="0" presId="urn:microsoft.com/office/officeart/2005/8/layout/hList3"/>
    <dgm:cxn modelId="{71AA48C1-28D3-4A57-AAFF-AC3BF0781C33}" type="presParOf" srcId="{9FF823CD-BDC4-41AF-BAA5-7FD13896C99D}" destId="{0567F2BD-701E-4102-8ABB-C19D742B5217}" srcOrd="1" destOrd="0" presId="urn:microsoft.com/office/officeart/2005/8/layout/hList3"/>
    <dgm:cxn modelId="{712A2DD0-CA78-45D8-A9F8-B616F945DFD6}" type="presParOf" srcId="{9FF823CD-BDC4-41AF-BAA5-7FD13896C99D}" destId="{37C6F1A0-517F-4F90-9F79-EEDA7A533010}" srcOrd="2" destOrd="0" presId="urn:microsoft.com/office/officeart/2005/8/layout/hList3"/>
    <dgm:cxn modelId="{41127C5A-38E7-4B65-B458-17F1771E3B22}" type="presParOf" srcId="{9758EDF5-8D90-41BD-9CBC-5554A614BB35}" destId="{AFCF3A59-4E9E-49CB-8B55-81800738919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0915CA-0415-44B0-BC8B-974DEB36111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69DC4E7-6495-4AE2-A492-8CA9CA0CE8A3}">
      <dgm:prSet phldrT="[Текст]"/>
      <dgm:spPr/>
      <dgm:t>
        <a:bodyPr/>
        <a:lstStyle/>
        <a:p>
          <a:r>
            <a:rPr lang="ru-RU" dirty="0"/>
            <a:t>……..</a:t>
          </a:r>
        </a:p>
      </dgm:t>
    </dgm:pt>
    <dgm:pt modelId="{B21FE014-7C54-474B-BE0E-66A45031B329}" type="parTrans" cxnId="{45C0C789-9E49-428E-8023-0E205E4C7657}">
      <dgm:prSet/>
      <dgm:spPr/>
      <dgm:t>
        <a:bodyPr/>
        <a:lstStyle/>
        <a:p>
          <a:endParaRPr lang="ru-RU"/>
        </a:p>
      </dgm:t>
    </dgm:pt>
    <dgm:pt modelId="{751D5346-BBD4-4F99-B891-702D3E0EBE92}" type="sibTrans" cxnId="{45C0C789-9E49-428E-8023-0E205E4C7657}">
      <dgm:prSet/>
      <dgm:spPr/>
      <dgm:t>
        <a:bodyPr/>
        <a:lstStyle/>
        <a:p>
          <a:endParaRPr lang="ru-RU"/>
        </a:p>
      </dgm:t>
    </dgm:pt>
    <dgm:pt modelId="{37463844-2327-43D3-93DA-80FF2006687F}">
      <dgm:prSet phldrT="[Текст]"/>
      <dgm:spPr/>
      <dgm:t>
        <a:bodyPr/>
        <a:lstStyle/>
        <a:p>
          <a:r>
            <a:rPr lang="ru-RU" dirty="0"/>
            <a:t>……..</a:t>
          </a:r>
        </a:p>
      </dgm:t>
    </dgm:pt>
    <dgm:pt modelId="{91F8510D-40C7-40B2-8007-AC6608674738}" type="parTrans" cxnId="{2F6325CB-D4D9-4EB8-B0FB-8322BEF26142}">
      <dgm:prSet/>
      <dgm:spPr/>
      <dgm:t>
        <a:bodyPr/>
        <a:lstStyle/>
        <a:p>
          <a:endParaRPr lang="ru-RU"/>
        </a:p>
      </dgm:t>
    </dgm:pt>
    <dgm:pt modelId="{721E1754-EE70-4F73-BB9F-791C498C5505}" type="sibTrans" cxnId="{2F6325CB-D4D9-4EB8-B0FB-8322BEF26142}">
      <dgm:prSet/>
      <dgm:spPr/>
      <dgm:t>
        <a:bodyPr/>
        <a:lstStyle/>
        <a:p>
          <a:endParaRPr lang="ru-RU"/>
        </a:p>
      </dgm:t>
    </dgm:pt>
    <dgm:pt modelId="{BEABD5A5-BF5A-4251-9722-9B9C7C154CEA}">
      <dgm:prSet phldrT="[Текст]"/>
      <dgm:spPr/>
      <dgm:t>
        <a:bodyPr/>
        <a:lstStyle/>
        <a:p>
          <a:r>
            <a:rPr lang="ru-RU" dirty="0"/>
            <a:t>…….</a:t>
          </a:r>
        </a:p>
      </dgm:t>
    </dgm:pt>
    <dgm:pt modelId="{EB31ECE2-FA14-4575-82EA-8F63ADA715E0}" type="parTrans" cxnId="{CC94DCB7-722C-4886-ACB5-D1176A4E4E17}">
      <dgm:prSet/>
      <dgm:spPr/>
      <dgm:t>
        <a:bodyPr/>
        <a:lstStyle/>
        <a:p>
          <a:endParaRPr lang="ru-RU"/>
        </a:p>
      </dgm:t>
    </dgm:pt>
    <dgm:pt modelId="{1FDD4F73-05DC-4B77-AF34-65948AA3316A}" type="sibTrans" cxnId="{CC94DCB7-722C-4886-ACB5-D1176A4E4E17}">
      <dgm:prSet/>
      <dgm:spPr/>
      <dgm:t>
        <a:bodyPr/>
        <a:lstStyle/>
        <a:p>
          <a:endParaRPr lang="ru-RU"/>
        </a:p>
      </dgm:t>
    </dgm:pt>
    <dgm:pt modelId="{FBEC15D0-D9E0-4389-8EFB-E56E09328A47}">
      <dgm:prSet/>
      <dgm:spPr/>
      <dgm:t>
        <a:bodyPr/>
        <a:lstStyle/>
        <a:p>
          <a:r>
            <a:rPr lang="ru-RU" dirty="0"/>
            <a:t>…….</a:t>
          </a:r>
        </a:p>
      </dgm:t>
    </dgm:pt>
    <dgm:pt modelId="{4AD336F5-61C4-411E-B79E-E6999F0BC294}" type="parTrans" cxnId="{F603D012-023A-4DFD-9899-DD3947B30D2A}">
      <dgm:prSet/>
      <dgm:spPr/>
      <dgm:t>
        <a:bodyPr/>
        <a:lstStyle/>
        <a:p>
          <a:endParaRPr lang="ru-RU"/>
        </a:p>
      </dgm:t>
    </dgm:pt>
    <dgm:pt modelId="{6300BF3F-1DAC-4563-BC4C-FE117A54C3D9}" type="sibTrans" cxnId="{F603D012-023A-4DFD-9899-DD3947B30D2A}">
      <dgm:prSet/>
      <dgm:spPr/>
      <dgm:t>
        <a:bodyPr/>
        <a:lstStyle/>
        <a:p>
          <a:endParaRPr lang="ru-RU"/>
        </a:p>
      </dgm:t>
    </dgm:pt>
    <dgm:pt modelId="{F309A766-EFFD-4142-B20A-30FC3C326971}">
      <dgm:prSet/>
      <dgm:spPr/>
      <dgm:t>
        <a:bodyPr/>
        <a:lstStyle/>
        <a:p>
          <a:r>
            <a:rPr lang="ru-RU" dirty="0"/>
            <a:t>Ёж</a:t>
          </a:r>
        </a:p>
      </dgm:t>
    </dgm:pt>
    <dgm:pt modelId="{212E78DC-3915-4250-8E68-090BD30B4FC3}" type="parTrans" cxnId="{16077B73-2C82-44EB-BCDC-0F74C6F8B23C}">
      <dgm:prSet/>
      <dgm:spPr/>
      <dgm:t>
        <a:bodyPr/>
        <a:lstStyle/>
        <a:p>
          <a:endParaRPr lang="ru-RU"/>
        </a:p>
      </dgm:t>
    </dgm:pt>
    <dgm:pt modelId="{095B82EC-833E-411E-A039-FF4B2FDF1A41}" type="sibTrans" cxnId="{16077B73-2C82-44EB-BCDC-0F74C6F8B23C}">
      <dgm:prSet/>
      <dgm:spPr/>
      <dgm:t>
        <a:bodyPr/>
        <a:lstStyle/>
        <a:p>
          <a:endParaRPr lang="ru-RU"/>
        </a:p>
      </dgm:t>
    </dgm:pt>
    <dgm:pt modelId="{B0D5EE4B-2BDA-4698-85D5-E7804C341FCF}" type="pres">
      <dgm:prSet presAssocID="{660915CA-0415-44B0-BC8B-974DEB361119}" presName="Name0" presStyleCnt="0">
        <dgm:presLayoutVars>
          <dgm:dir/>
          <dgm:resizeHandles val="exact"/>
        </dgm:presLayoutVars>
      </dgm:prSet>
      <dgm:spPr/>
    </dgm:pt>
    <dgm:pt modelId="{81BA760C-65B4-4E0A-9153-1D51FD4153B2}" type="pres">
      <dgm:prSet presAssocID="{469DC4E7-6495-4AE2-A492-8CA9CA0CE8A3}" presName="node" presStyleLbl="node1" presStyleIdx="0" presStyleCnt="5">
        <dgm:presLayoutVars>
          <dgm:bulletEnabled val="1"/>
        </dgm:presLayoutVars>
      </dgm:prSet>
      <dgm:spPr/>
    </dgm:pt>
    <dgm:pt modelId="{86336810-D66A-420E-AE5C-714E9E6F3817}" type="pres">
      <dgm:prSet presAssocID="{751D5346-BBD4-4F99-B891-702D3E0EBE92}" presName="sibTrans" presStyleLbl="sibTrans2D1" presStyleIdx="0" presStyleCnt="4"/>
      <dgm:spPr/>
    </dgm:pt>
    <dgm:pt modelId="{86FB008E-E4D6-4FD2-9251-E67C61A483BA}" type="pres">
      <dgm:prSet presAssocID="{751D5346-BBD4-4F99-B891-702D3E0EBE92}" presName="connectorText" presStyleLbl="sibTrans2D1" presStyleIdx="0" presStyleCnt="4"/>
      <dgm:spPr/>
    </dgm:pt>
    <dgm:pt modelId="{F1A19406-CD1D-4B6A-853A-2E830A1EDC06}" type="pres">
      <dgm:prSet presAssocID="{37463844-2327-43D3-93DA-80FF2006687F}" presName="node" presStyleLbl="node1" presStyleIdx="1" presStyleCnt="5">
        <dgm:presLayoutVars>
          <dgm:bulletEnabled val="1"/>
        </dgm:presLayoutVars>
      </dgm:prSet>
      <dgm:spPr/>
    </dgm:pt>
    <dgm:pt modelId="{D5D7A5DB-7E84-4C60-BAA9-9B95449BB635}" type="pres">
      <dgm:prSet presAssocID="{721E1754-EE70-4F73-BB9F-791C498C5505}" presName="sibTrans" presStyleLbl="sibTrans2D1" presStyleIdx="1" presStyleCnt="4"/>
      <dgm:spPr/>
    </dgm:pt>
    <dgm:pt modelId="{DB24C29B-90FB-40A4-94D5-41EFF2A0925D}" type="pres">
      <dgm:prSet presAssocID="{721E1754-EE70-4F73-BB9F-791C498C5505}" presName="connectorText" presStyleLbl="sibTrans2D1" presStyleIdx="1" presStyleCnt="4"/>
      <dgm:spPr/>
    </dgm:pt>
    <dgm:pt modelId="{3E035B52-215E-4A37-AFE5-40C03AE7E2AC}" type="pres">
      <dgm:prSet presAssocID="{BEABD5A5-BF5A-4251-9722-9B9C7C154CEA}" presName="node" presStyleLbl="node1" presStyleIdx="2" presStyleCnt="5">
        <dgm:presLayoutVars>
          <dgm:bulletEnabled val="1"/>
        </dgm:presLayoutVars>
      </dgm:prSet>
      <dgm:spPr/>
    </dgm:pt>
    <dgm:pt modelId="{969ED312-CB1E-4A0D-9E96-846A84E5F04B}" type="pres">
      <dgm:prSet presAssocID="{1FDD4F73-05DC-4B77-AF34-65948AA3316A}" presName="sibTrans" presStyleLbl="sibTrans2D1" presStyleIdx="2" presStyleCnt="4"/>
      <dgm:spPr/>
    </dgm:pt>
    <dgm:pt modelId="{4E6BB350-901E-4293-AE84-65FDB4ED57E8}" type="pres">
      <dgm:prSet presAssocID="{1FDD4F73-05DC-4B77-AF34-65948AA3316A}" presName="connectorText" presStyleLbl="sibTrans2D1" presStyleIdx="2" presStyleCnt="4"/>
      <dgm:spPr/>
    </dgm:pt>
    <dgm:pt modelId="{D1C805F8-D7DB-49B4-93A0-FC2DB7C3BB30}" type="pres">
      <dgm:prSet presAssocID="{FBEC15D0-D9E0-4389-8EFB-E56E09328A47}" presName="node" presStyleLbl="node1" presStyleIdx="3" presStyleCnt="5">
        <dgm:presLayoutVars>
          <dgm:bulletEnabled val="1"/>
        </dgm:presLayoutVars>
      </dgm:prSet>
      <dgm:spPr/>
    </dgm:pt>
    <dgm:pt modelId="{49B67597-ED92-4036-A2ED-04684A45BB4D}" type="pres">
      <dgm:prSet presAssocID="{6300BF3F-1DAC-4563-BC4C-FE117A54C3D9}" presName="sibTrans" presStyleLbl="sibTrans2D1" presStyleIdx="3" presStyleCnt="4"/>
      <dgm:spPr/>
    </dgm:pt>
    <dgm:pt modelId="{7DDA533B-6442-4BD5-BB9D-B45814B930B2}" type="pres">
      <dgm:prSet presAssocID="{6300BF3F-1DAC-4563-BC4C-FE117A54C3D9}" presName="connectorText" presStyleLbl="sibTrans2D1" presStyleIdx="3" presStyleCnt="4"/>
      <dgm:spPr/>
    </dgm:pt>
    <dgm:pt modelId="{01B293FA-C15B-4C59-8809-BDEA19F80110}" type="pres">
      <dgm:prSet presAssocID="{F309A766-EFFD-4142-B20A-30FC3C326971}" presName="node" presStyleLbl="node1" presStyleIdx="4" presStyleCnt="5">
        <dgm:presLayoutVars>
          <dgm:bulletEnabled val="1"/>
        </dgm:presLayoutVars>
      </dgm:prSet>
      <dgm:spPr/>
    </dgm:pt>
  </dgm:ptLst>
  <dgm:cxnLst>
    <dgm:cxn modelId="{EC2D5C05-FE7A-4EDD-B067-D93BC3E0D99E}" type="presOf" srcId="{FBEC15D0-D9E0-4389-8EFB-E56E09328A47}" destId="{D1C805F8-D7DB-49B4-93A0-FC2DB7C3BB30}" srcOrd="0" destOrd="0" presId="urn:microsoft.com/office/officeart/2005/8/layout/process1"/>
    <dgm:cxn modelId="{F603D012-023A-4DFD-9899-DD3947B30D2A}" srcId="{660915CA-0415-44B0-BC8B-974DEB361119}" destId="{FBEC15D0-D9E0-4389-8EFB-E56E09328A47}" srcOrd="3" destOrd="0" parTransId="{4AD336F5-61C4-411E-B79E-E6999F0BC294}" sibTransId="{6300BF3F-1DAC-4563-BC4C-FE117A54C3D9}"/>
    <dgm:cxn modelId="{2D1E683A-F261-4189-AC01-CB8D93369D8C}" type="presOf" srcId="{1FDD4F73-05DC-4B77-AF34-65948AA3316A}" destId="{4E6BB350-901E-4293-AE84-65FDB4ED57E8}" srcOrd="1" destOrd="0" presId="urn:microsoft.com/office/officeart/2005/8/layout/process1"/>
    <dgm:cxn modelId="{C7C16642-9750-407C-8873-10A64CFC43D7}" type="presOf" srcId="{6300BF3F-1DAC-4563-BC4C-FE117A54C3D9}" destId="{49B67597-ED92-4036-A2ED-04684A45BB4D}" srcOrd="0" destOrd="0" presId="urn:microsoft.com/office/officeart/2005/8/layout/process1"/>
    <dgm:cxn modelId="{6BA6454B-84AE-4E42-AEA6-B6F8807C9C93}" type="presOf" srcId="{751D5346-BBD4-4F99-B891-702D3E0EBE92}" destId="{86FB008E-E4D6-4FD2-9251-E67C61A483BA}" srcOrd="1" destOrd="0" presId="urn:microsoft.com/office/officeart/2005/8/layout/process1"/>
    <dgm:cxn modelId="{16077B73-2C82-44EB-BCDC-0F74C6F8B23C}" srcId="{660915CA-0415-44B0-BC8B-974DEB361119}" destId="{F309A766-EFFD-4142-B20A-30FC3C326971}" srcOrd="4" destOrd="0" parTransId="{212E78DC-3915-4250-8E68-090BD30B4FC3}" sibTransId="{095B82EC-833E-411E-A039-FF4B2FDF1A41}"/>
    <dgm:cxn modelId="{2D89FA58-DB44-4001-8726-FC2695487823}" type="presOf" srcId="{660915CA-0415-44B0-BC8B-974DEB361119}" destId="{B0D5EE4B-2BDA-4698-85D5-E7804C341FCF}" srcOrd="0" destOrd="0" presId="urn:microsoft.com/office/officeart/2005/8/layout/process1"/>
    <dgm:cxn modelId="{45C0C789-9E49-428E-8023-0E205E4C7657}" srcId="{660915CA-0415-44B0-BC8B-974DEB361119}" destId="{469DC4E7-6495-4AE2-A492-8CA9CA0CE8A3}" srcOrd="0" destOrd="0" parTransId="{B21FE014-7C54-474B-BE0E-66A45031B329}" sibTransId="{751D5346-BBD4-4F99-B891-702D3E0EBE92}"/>
    <dgm:cxn modelId="{06583890-DEBB-4E18-A95D-2C91926ABDDB}" type="presOf" srcId="{721E1754-EE70-4F73-BB9F-791C498C5505}" destId="{D5D7A5DB-7E84-4C60-BAA9-9B95449BB635}" srcOrd="0" destOrd="0" presId="urn:microsoft.com/office/officeart/2005/8/layout/process1"/>
    <dgm:cxn modelId="{7A527E9A-D8F9-4AF9-816A-B7F7642FB7BE}" type="presOf" srcId="{6300BF3F-1DAC-4563-BC4C-FE117A54C3D9}" destId="{7DDA533B-6442-4BD5-BB9D-B45814B930B2}" srcOrd="1" destOrd="0" presId="urn:microsoft.com/office/officeart/2005/8/layout/process1"/>
    <dgm:cxn modelId="{0606EC9E-26BB-4B31-AC80-A49DF635252C}" type="presOf" srcId="{37463844-2327-43D3-93DA-80FF2006687F}" destId="{F1A19406-CD1D-4B6A-853A-2E830A1EDC06}" srcOrd="0" destOrd="0" presId="urn:microsoft.com/office/officeart/2005/8/layout/process1"/>
    <dgm:cxn modelId="{509A91A0-4C79-4453-BBA4-F689BF57441A}" type="presOf" srcId="{469DC4E7-6495-4AE2-A492-8CA9CA0CE8A3}" destId="{81BA760C-65B4-4E0A-9153-1D51FD4153B2}" srcOrd="0" destOrd="0" presId="urn:microsoft.com/office/officeart/2005/8/layout/process1"/>
    <dgm:cxn modelId="{90B18DA7-CD01-4E2D-B33F-29C742EC6F08}" type="presOf" srcId="{721E1754-EE70-4F73-BB9F-791C498C5505}" destId="{DB24C29B-90FB-40A4-94D5-41EFF2A0925D}" srcOrd="1" destOrd="0" presId="urn:microsoft.com/office/officeart/2005/8/layout/process1"/>
    <dgm:cxn modelId="{5114CEAC-08B3-4D47-ACBE-0ABF08E848B5}" type="presOf" srcId="{751D5346-BBD4-4F99-B891-702D3E0EBE92}" destId="{86336810-D66A-420E-AE5C-714E9E6F3817}" srcOrd="0" destOrd="0" presId="urn:microsoft.com/office/officeart/2005/8/layout/process1"/>
    <dgm:cxn modelId="{31A4E3AC-6BD2-4F6A-B89F-FE2B7DB0BBB3}" type="presOf" srcId="{BEABD5A5-BF5A-4251-9722-9B9C7C154CEA}" destId="{3E035B52-215E-4A37-AFE5-40C03AE7E2AC}" srcOrd="0" destOrd="0" presId="urn:microsoft.com/office/officeart/2005/8/layout/process1"/>
    <dgm:cxn modelId="{CC94DCB7-722C-4886-ACB5-D1176A4E4E17}" srcId="{660915CA-0415-44B0-BC8B-974DEB361119}" destId="{BEABD5A5-BF5A-4251-9722-9B9C7C154CEA}" srcOrd="2" destOrd="0" parTransId="{EB31ECE2-FA14-4575-82EA-8F63ADA715E0}" sibTransId="{1FDD4F73-05DC-4B77-AF34-65948AA3316A}"/>
    <dgm:cxn modelId="{2F6325CB-D4D9-4EB8-B0FB-8322BEF26142}" srcId="{660915CA-0415-44B0-BC8B-974DEB361119}" destId="{37463844-2327-43D3-93DA-80FF2006687F}" srcOrd="1" destOrd="0" parTransId="{91F8510D-40C7-40B2-8007-AC6608674738}" sibTransId="{721E1754-EE70-4F73-BB9F-791C498C5505}"/>
    <dgm:cxn modelId="{4CB3D3D1-803B-4DB0-8C3C-61633658802D}" type="presOf" srcId="{F309A766-EFFD-4142-B20A-30FC3C326971}" destId="{01B293FA-C15B-4C59-8809-BDEA19F80110}" srcOrd="0" destOrd="0" presId="urn:microsoft.com/office/officeart/2005/8/layout/process1"/>
    <dgm:cxn modelId="{798CEED3-C1FD-40B5-A1B4-9BCD6503A6D7}" type="presOf" srcId="{1FDD4F73-05DC-4B77-AF34-65948AA3316A}" destId="{969ED312-CB1E-4A0D-9E96-846A84E5F04B}" srcOrd="0" destOrd="0" presId="urn:microsoft.com/office/officeart/2005/8/layout/process1"/>
    <dgm:cxn modelId="{713369BA-917B-4852-BFFB-C4FF44EC35AF}" type="presParOf" srcId="{B0D5EE4B-2BDA-4698-85D5-E7804C341FCF}" destId="{81BA760C-65B4-4E0A-9153-1D51FD4153B2}" srcOrd="0" destOrd="0" presId="urn:microsoft.com/office/officeart/2005/8/layout/process1"/>
    <dgm:cxn modelId="{2CD320FE-8FBE-4451-A19A-94A352496E09}" type="presParOf" srcId="{B0D5EE4B-2BDA-4698-85D5-E7804C341FCF}" destId="{86336810-D66A-420E-AE5C-714E9E6F3817}" srcOrd="1" destOrd="0" presId="urn:microsoft.com/office/officeart/2005/8/layout/process1"/>
    <dgm:cxn modelId="{555DF3E6-0181-447E-9455-9A192B231E07}" type="presParOf" srcId="{86336810-D66A-420E-AE5C-714E9E6F3817}" destId="{86FB008E-E4D6-4FD2-9251-E67C61A483BA}" srcOrd="0" destOrd="0" presId="urn:microsoft.com/office/officeart/2005/8/layout/process1"/>
    <dgm:cxn modelId="{10C95700-540A-4DDD-A1DD-AD29BC78C645}" type="presParOf" srcId="{B0D5EE4B-2BDA-4698-85D5-E7804C341FCF}" destId="{F1A19406-CD1D-4B6A-853A-2E830A1EDC06}" srcOrd="2" destOrd="0" presId="urn:microsoft.com/office/officeart/2005/8/layout/process1"/>
    <dgm:cxn modelId="{7EA3BC9B-7BD8-43D7-BE9E-6A8729E0EF3C}" type="presParOf" srcId="{B0D5EE4B-2BDA-4698-85D5-E7804C341FCF}" destId="{D5D7A5DB-7E84-4C60-BAA9-9B95449BB635}" srcOrd="3" destOrd="0" presId="urn:microsoft.com/office/officeart/2005/8/layout/process1"/>
    <dgm:cxn modelId="{DF4370BE-FAAE-422C-97CF-6BACC381C58E}" type="presParOf" srcId="{D5D7A5DB-7E84-4C60-BAA9-9B95449BB635}" destId="{DB24C29B-90FB-40A4-94D5-41EFF2A0925D}" srcOrd="0" destOrd="0" presId="urn:microsoft.com/office/officeart/2005/8/layout/process1"/>
    <dgm:cxn modelId="{6B8E125E-6B25-448A-90CD-E943138FAD6A}" type="presParOf" srcId="{B0D5EE4B-2BDA-4698-85D5-E7804C341FCF}" destId="{3E035B52-215E-4A37-AFE5-40C03AE7E2AC}" srcOrd="4" destOrd="0" presId="urn:microsoft.com/office/officeart/2005/8/layout/process1"/>
    <dgm:cxn modelId="{4A581536-6697-4F4F-9DDC-2635E233E7E0}" type="presParOf" srcId="{B0D5EE4B-2BDA-4698-85D5-E7804C341FCF}" destId="{969ED312-CB1E-4A0D-9E96-846A84E5F04B}" srcOrd="5" destOrd="0" presId="urn:microsoft.com/office/officeart/2005/8/layout/process1"/>
    <dgm:cxn modelId="{DF7DD693-E069-4FB9-B5D3-C5422849C3D8}" type="presParOf" srcId="{969ED312-CB1E-4A0D-9E96-846A84E5F04B}" destId="{4E6BB350-901E-4293-AE84-65FDB4ED57E8}" srcOrd="0" destOrd="0" presId="urn:microsoft.com/office/officeart/2005/8/layout/process1"/>
    <dgm:cxn modelId="{B152393F-E65D-422E-8A48-21918AD354A3}" type="presParOf" srcId="{B0D5EE4B-2BDA-4698-85D5-E7804C341FCF}" destId="{D1C805F8-D7DB-49B4-93A0-FC2DB7C3BB30}" srcOrd="6" destOrd="0" presId="urn:microsoft.com/office/officeart/2005/8/layout/process1"/>
    <dgm:cxn modelId="{E123D13A-C2EE-4542-8233-E96251EC6686}" type="presParOf" srcId="{B0D5EE4B-2BDA-4698-85D5-E7804C341FCF}" destId="{49B67597-ED92-4036-A2ED-04684A45BB4D}" srcOrd="7" destOrd="0" presId="urn:microsoft.com/office/officeart/2005/8/layout/process1"/>
    <dgm:cxn modelId="{964346FD-1550-4D71-896B-60382D11DBCD}" type="presParOf" srcId="{49B67597-ED92-4036-A2ED-04684A45BB4D}" destId="{7DDA533B-6442-4BD5-BB9D-B45814B930B2}" srcOrd="0" destOrd="0" presId="urn:microsoft.com/office/officeart/2005/8/layout/process1"/>
    <dgm:cxn modelId="{E1936B69-5DB7-47DA-93B7-2EE1F09CFCD1}" type="presParOf" srcId="{B0D5EE4B-2BDA-4698-85D5-E7804C341FCF}" destId="{01B293FA-C15B-4C59-8809-BDEA19F80110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B6C30F-9FCC-4C4B-B3C0-8BF3644B817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383F19-B75B-4886-833D-621721D7CE95}">
      <dgm:prSet phldrT="[Текст]"/>
      <dgm:spPr/>
      <dgm:t>
        <a:bodyPr/>
        <a:lstStyle/>
        <a:p>
          <a:r>
            <a:rPr lang="ru-RU" dirty="0"/>
            <a:t>Вещества пищи расходуются </a:t>
          </a:r>
        </a:p>
      </dgm:t>
    </dgm:pt>
    <dgm:pt modelId="{BF7EC58D-4F8A-4A15-8A3D-CDADFCCCF94A}" type="parTrans" cxnId="{6CA02F2B-CCC2-4221-946F-2435E1D1AE08}">
      <dgm:prSet/>
      <dgm:spPr/>
      <dgm:t>
        <a:bodyPr/>
        <a:lstStyle/>
        <a:p>
          <a:endParaRPr lang="ru-RU"/>
        </a:p>
      </dgm:t>
    </dgm:pt>
    <dgm:pt modelId="{9A586CA4-2EC4-46FA-ADC3-D8A87EABC629}" type="sibTrans" cxnId="{6CA02F2B-CCC2-4221-946F-2435E1D1AE08}">
      <dgm:prSet/>
      <dgm:spPr/>
      <dgm:t>
        <a:bodyPr/>
        <a:lstStyle/>
        <a:p>
          <a:endParaRPr lang="ru-RU"/>
        </a:p>
      </dgm:t>
    </dgm:pt>
    <dgm:pt modelId="{CE37FE67-19D6-4CA4-A077-6310E066FD02}">
      <dgm:prSet phldrT="[Текст]"/>
      <dgm:spPr/>
      <dgm:t>
        <a:bodyPr/>
        <a:lstStyle/>
        <a:p>
          <a:r>
            <a:rPr lang="ru-RU" dirty="0"/>
            <a:t>на рост и развитие</a:t>
          </a:r>
        </a:p>
      </dgm:t>
    </dgm:pt>
    <dgm:pt modelId="{6C01220F-6A3D-4A70-BAA9-685313D23FDC}" type="parTrans" cxnId="{6027B46B-5A59-4A2B-B9FC-304DAC37CFD0}">
      <dgm:prSet/>
      <dgm:spPr/>
      <dgm:t>
        <a:bodyPr/>
        <a:lstStyle/>
        <a:p>
          <a:endParaRPr lang="ru-RU"/>
        </a:p>
      </dgm:t>
    </dgm:pt>
    <dgm:pt modelId="{76110FB3-D72A-49A5-BE32-2BE6C3B378E6}" type="sibTrans" cxnId="{6027B46B-5A59-4A2B-B9FC-304DAC37CFD0}">
      <dgm:prSet/>
      <dgm:spPr/>
      <dgm:t>
        <a:bodyPr/>
        <a:lstStyle/>
        <a:p>
          <a:endParaRPr lang="ru-RU"/>
        </a:p>
      </dgm:t>
    </dgm:pt>
    <dgm:pt modelId="{07476FE9-004F-4BA5-8112-D811A40365FB}">
      <dgm:prSet phldrT="[Текст]"/>
      <dgm:spPr/>
      <dgm:t>
        <a:bodyPr/>
        <a:lstStyle/>
        <a:p>
          <a:r>
            <a:rPr lang="ru-RU" dirty="0"/>
            <a:t>На получение энергии</a:t>
          </a:r>
        </a:p>
      </dgm:t>
    </dgm:pt>
    <dgm:pt modelId="{A24848D3-3D15-47FE-A4A5-F282C430606E}" type="parTrans" cxnId="{FE8112D8-1925-4671-9CF3-1E39C5237417}">
      <dgm:prSet/>
      <dgm:spPr/>
      <dgm:t>
        <a:bodyPr/>
        <a:lstStyle/>
        <a:p>
          <a:endParaRPr lang="ru-RU"/>
        </a:p>
      </dgm:t>
    </dgm:pt>
    <dgm:pt modelId="{A464F0A7-4813-47A4-9025-A96AA33D185A}" type="sibTrans" cxnId="{FE8112D8-1925-4671-9CF3-1E39C5237417}">
      <dgm:prSet/>
      <dgm:spPr/>
      <dgm:t>
        <a:bodyPr/>
        <a:lstStyle/>
        <a:p>
          <a:endParaRPr lang="ru-RU"/>
        </a:p>
      </dgm:t>
    </dgm:pt>
    <dgm:pt modelId="{0C2F04E8-2160-4FA5-99E1-C4035B289CE5}" type="pres">
      <dgm:prSet presAssocID="{B2B6C30F-9FCC-4C4B-B3C0-8BF3644B81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FCCA13F-4686-47B5-9D66-F9A94BF493E6}" type="pres">
      <dgm:prSet presAssocID="{E0383F19-B75B-4886-833D-621721D7CE95}" presName="hierRoot1" presStyleCnt="0"/>
      <dgm:spPr/>
    </dgm:pt>
    <dgm:pt modelId="{67207AF7-672C-41B3-84D2-8DAD57B66128}" type="pres">
      <dgm:prSet presAssocID="{E0383F19-B75B-4886-833D-621721D7CE95}" presName="composite" presStyleCnt="0"/>
      <dgm:spPr/>
    </dgm:pt>
    <dgm:pt modelId="{360BF432-DC24-46EB-8680-23D11FEE28AD}" type="pres">
      <dgm:prSet presAssocID="{E0383F19-B75B-4886-833D-621721D7CE95}" presName="background" presStyleLbl="node0" presStyleIdx="0" presStyleCnt="1"/>
      <dgm:spPr/>
    </dgm:pt>
    <dgm:pt modelId="{7E2DCDD2-97FA-4498-A7D2-7D1997A75B35}" type="pres">
      <dgm:prSet presAssocID="{E0383F19-B75B-4886-833D-621721D7CE95}" presName="text" presStyleLbl="fgAcc0" presStyleIdx="0" presStyleCnt="1" custLinFactNeighborX="637" custLinFactNeighborY="3008">
        <dgm:presLayoutVars>
          <dgm:chPref val="3"/>
        </dgm:presLayoutVars>
      </dgm:prSet>
      <dgm:spPr/>
    </dgm:pt>
    <dgm:pt modelId="{CE079091-5A1D-45AB-8BED-EC90FF2588D2}" type="pres">
      <dgm:prSet presAssocID="{E0383F19-B75B-4886-833D-621721D7CE95}" presName="hierChild2" presStyleCnt="0"/>
      <dgm:spPr/>
    </dgm:pt>
    <dgm:pt modelId="{02E6E7DF-0EE4-4DF0-A8AC-B6E8B6725BCC}" type="pres">
      <dgm:prSet presAssocID="{6C01220F-6A3D-4A70-BAA9-685313D23FDC}" presName="Name10" presStyleLbl="parChTrans1D2" presStyleIdx="0" presStyleCnt="2"/>
      <dgm:spPr/>
    </dgm:pt>
    <dgm:pt modelId="{546DA621-5060-4F9F-8DED-9024A71AE626}" type="pres">
      <dgm:prSet presAssocID="{CE37FE67-19D6-4CA4-A077-6310E066FD02}" presName="hierRoot2" presStyleCnt="0"/>
      <dgm:spPr/>
    </dgm:pt>
    <dgm:pt modelId="{1BDBA273-A657-41A7-A41C-B925423843C7}" type="pres">
      <dgm:prSet presAssocID="{CE37FE67-19D6-4CA4-A077-6310E066FD02}" presName="composite2" presStyleCnt="0"/>
      <dgm:spPr/>
    </dgm:pt>
    <dgm:pt modelId="{B86CC5BB-EE4A-46DD-91E9-3CB2FD68C70D}" type="pres">
      <dgm:prSet presAssocID="{CE37FE67-19D6-4CA4-A077-6310E066FD02}" presName="background2" presStyleLbl="node2" presStyleIdx="0" presStyleCnt="2"/>
      <dgm:spPr/>
    </dgm:pt>
    <dgm:pt modelId="{E05A7B33-DDE4-4CC4-968F-3B93C43388C8}" type="pres">
      <dgm:prSet presAssocID="{CE37FE67-19D6-4CA4-A077-6310E066FD02}" presName="text2" presStyleLbl="fgAcc2" presStyleIdx="0" presStyleCnt="2">
        <dgm:presLayoutVars>
          <dgm:chPref val="3"/>
        </dgm:presLayoutVars>
      </dgm:prSet>
      <dgm:spPr/>
    </dgm:pt>
    <dgm:pt modelId="{A68C15F6-E0F9-4318-988C-EEA951D3BF6F}" type="pres">
      <dgm:prSet presAssocID="{CE37FE67-19D6-4CA4-A077-6310E066FD02}" presName="hierChild3" presStyleCnt="0"/>
      <dgm:spPr/>
    </dgm:pt>
    <dgm:pt modelId="{D8F79647-7745-441D-BD58-E93F65F06456}" type="pres">
      <dgm:prSet presAssocID="{A24848D3-3D15-47FE-A4A5-F282C430606E}" presName="Name10" presStyleLbl="parChTrans1D2" presStyleIdx="1" presStyleCnt="2"/>
      <dgm:spPr/>
    </dgm:pt>
    <dgm:pt modelId="{EF9BB7A8-811B-441D-AB82-B83FC3ABAE41}" type="pres">
      <dgm:prSet presAssocID="{07476FE9-004F-4BA5-8112-D811A40365FB}" presName="hierRoot2" presStyleCnt="0"/>
      <dgm:spPr/>
    </dgm:pt>
    <dgm:pt modelId="{9445B864-2576-45EC-9AB5-5BBE7DECFB18}" type="pres">
      <dgm:prSet presAssocID="{07476FE9-004F-4BA5-8112-D811A40365FB}" presName="composite2" presStyleCnt="0"/>
      <dgm:spPr/>
    </dgm:pt>
    <dgm:pt modelId="{75A05D01-2BDB-4158-A4B2-F5120CC55789}" type="pres">
      <dgm:prSet presAssocID="{07476FE9-004F-4BA5-8112-D811A40365FB}" presName="background2" presStyleLbl="node2" presStyleIdx="1" presStyleCnt="2"/>
      <dgm:spPr/>
    </dgm:pt>
    <dgm:pt modelId="{907A87EB-4593-49CB-8C8D-9EAF47BE73AC}" type="pres">
      <dgm:prSet presAssocID="{07476FE9-004F-4BA5-8112-D811A40365FB}" presName="text2" presStyleLbl="fgAcc2" presStyleIdx="1" presStyleCnt="2">
        <dgm:presLayoutVars>
          <dgm:chPref val="3"/>
        </dgm:presLayoutVars>
      </dgm:prSet>
      <dgm:spPr/>
    </dgm:pt>
    <dgm:pt modelId="{B4018019-D111-4307-B28D-B81377797E1B}" type="pres">
      <dgm:prSet presAssocID="{07476FE9-004F-4BA5-8112-D811A40365FB}" presName="hierChild3" presStyleCnt="0"/>
      <dgm:spPr/>
    </dgm:pt>
  </dgm:ptLst>
  <dgm:cxnLst>
    <dgm:cxn modelId="{6CA02F2B-CCC2-4221-946F-2435E1D1AE08}" srcId="{B2B6C30F-9FCC-4C4B-B3C0-8BF3644B817A}" destId="{E0383F19-B75B-4886-833D-621721D7CE95}" srcOrd="0" destOrd="0" parTransId="{BF7EC58D-4F8A-4A15-8A3D-CDADFCCCF94A}" sibTransId="{9A586CA4-2EC4-46FA-ADC3-D8A87EABC629}"/>
    <dgm:cxn modelId="{6027B46B-5A59-4A2B-B9FC-304DAC37CFD0}" srcId="{E0383F19-B75B-4886-833D-621721D7CE95}" destId="{CE37FE67-19D6-4CA4-A077-6310E066FD02}" srcOrd="0" destOrd="0" parTransId="{6C01220F-6A3D-4A70-BAA9-685313D23FDC}" sibTransId="{76110FB3-D72A-49A5-BE32-2BE6C3B378E6}"/>
    <dgm:cxn modelId="{A228A554-28F6-48E5-86BC-C226E7643A7F}" type="presOf" srcId="{A24848D3-3D15-47FE-A4A5-F282C430606E}" destId="{D8F79647-7745-441D-BD58-E93F65F06456}" srcOrd="0" destOrd="0" presId="urn:microsoft.com/office/officeart/2005/8/layout/hierarchy1"/>
    <dgm:cxn modelId="{8052577E-0FB3-410E-A8DF-D1703FBA5BAD}" type="presOf" srcId="{CE37FE67-19D6-4CA4-A077-6310E066FD02}" destId="{E05A7B33-DDE4-4CC4-968F-3B93C43388C8}" srcOrd="0" destOrd="0" presId="urn:microsoft.com/office/officeart/2005/8/layout/hierarchy1"/>
    <dgm:cxn modelId="{718217A1-1FBF-4AAB-9E82-2539564A12F0}" type="presOf" srcId="{6C01220F-6A3D-4A70-BAA9-685313D23FDC}" destId="{02E6E7DF-0EE4-4DF0-A8AC-B6E8B6725BCC}" srcOrd="0" destOrd="0" presId="urn:microsoft.com/office/officeart/2005/8/layout/hierarchy1"/>
    <dgm:cxn modelId="{FE8112D8-1925-4671-9CF3-1E39C5237417}" srcId="{E0383F19-B75B-4886-833D-621721D7CE95}" destId="{07476FE9-004F-4BA5-8112-D811A40365FB}" srcOrd="1" destOrd="0" parTransId="{A24848D3-3D15-47FE-A4A5-F282C430606E}" sibTransId="{A464F0A7-4813-47A4-9025-A96AA33D185A}"/>
    <dgm:cxn modelId="{A291F4E4-A493-4CB8-8A52-A11EED2C3DE4}" type="presOf" srcId="{B2B6C30F-9FCC-4C4B-B3C0-8BF3644B817A}" destId="{0C2F04E8-2160-4FA5-99E1-C4035B289CE5}" srcOrd="0" destOrd="0" presId="urn:microsoft.com/office/officeart/2005/8/layout/hierarchy1"/>
    <dgm:cxn modelId="{F2BC69E9-FF00-4C0F-94D2-C3418C71F8CE}" type="presOf" srcId="{E0383F19-B75B-4886-833D-621721D7CE95}" destId="{7E2DCDD2-97FA-4498-A7D2-7D1997A75B35}" srcOrd="0" destOrd="0" presId="urn:microsoft.com/office/officeart/2005/8/layout/hierarchy1"/>
    <dgm:cxn modelId="{BE57DCFE-ED3A-4201-A1B7-DCA01F6F740B}" type="presOf" srcId="{07476FE9-004F-4BA5-8112-D811A40365FB}" destId="{907A87EB-4593-49CB-8C8D-9EAF47BE73AC}" srcOrd="0" destOrd="0" presId="urn:microsoft.com/office/officeart/2005/8/layout/hierarchy1"/>
    <dgm:cxn modelId="{F2F28589-8B5E-491A-89E7-974A5F305C12}" type="presParOf" srcId="{0C2F04E8-2160-4FA5-99E1-C4035B289CE5}" destId="{6FCCA13F-4686-47B5-9D66-F9A94BF493E6}" srcOrd="0" destOrd="0" presId="urn:microsoft.com/office/officeart/2005/8/layout/hierarchy1"/>
    <dgm:cxn modelId="{B84C48F7-0EE3-40DB-ABC7-EB6E2F380319}" type="presParOf" srcId="{6FCCA13F-4686-47B5-9D66-F9A94BF493E6}" destId="{67207AF7-672C-41B3-84D2-8DAD57B66128}" srcOrd="0" destOrd="0" presId="urn:microsoft.com/office/officeart/2005/8/layout/hierarchy1"/>
    <dgm:cxn modelId="{1C85E96B-FBAE-4447-B528-6ADF88A0AE02}" type="presParOf" srcId="{67207AF7-672C-41B3-84D2-8DAD57B66128}" destId="{360BF432-DC24-46EB-8680-23D11FEE28AD}" srcOrd="0" destOrd="0" presId="urn:microsoft.com/office/officeart/2005/8/layout/hierarchy1"/>
    <dgm:cxn modelId="{5B576FF9-33F6-4664-9817-94634C7DAA26}" type="presParOf" srcId="{67207AF7-672C-41B3-84D2-8DAD57B66128}" destId="{7E2DCDD2-97FA-4498-A7D2-7D1997A75B35}" srcOrd="1" destOrd="0" presId="urn:microsoft.com/office/officeart/2005/8/layout/hierarchy1"/>
    <dgm:cxn modelId="{0A7E07E7-B6DB-4E61-8DE4-33B4424B798F}" type="presParOf" srcId="{6FCCA13F-4686-47B5-9D66-F9A94BF493E6}" destId="{CE079091-5A1D-45AB-8BED-EC90FF2588D2}" srcOrd="1" destOrd="0" presId="urn:microsoft.com/office/officeart/2005/8/layout/hierarchy1"/>
    <dgm:cxn modelId="{873E5791-F7D3-47D6-9B63-E280358892B6}" type="presParOf" srcId="{CE079091-5A1D-45AB-8BED-EC90FF2588D2}" destId="{02E6E7DF-0EE4-4DF0-A8AC-B6E8B6725BCC}" srcOrd="0" destOrd="0" presId="urn:microsoft.com/office/officeart/2005/8/layout/hierarchy1"/>
    <dgm:cxn modelId="{4A9EDCA4-BD82-4D54-8557-0A393F422FD2}" type="presParOf" srcId="{CE079091-5A1D-45AB-8BED-EC90FF2588D2}" destId="{546DA621-5060-4F9F-8DED-9024A71AE626}" srcOrd="1" destOrd="0" presId="urn:microsoft.com/office/officeart/2005/8/layout/hierarchy1"/>
    <dgm:cxn modelId="{9DE61BCA-6C6C-4795-8608-AE4844979048}" type="presParOf" srcId="{546DA621-5060-4F9F-8DED-9024A71AE626}" destId="{1BDBA273-A657-41A7-A41C-B925423843C7}" srcOrd="0" destOrd="0" presId="urn:microsoft.com/office/officeart/2005/8/layout/hierarchy1"/>
    <dgm:cxn modelId="{9BAA6D3D-93B0-4893-B648-A8B230C14262}" type="presParOf" srcId="{1BDBA273-A657-41A7-A41C-B925423843C7}" destId="{B86CC5BB-EE4A-46DD-91E9-3CB2FD68C70D}" srcOrd="0" destOrd="0" presId="urn:microsoft.com/office/officeart/2005/8/layout/hierarchy1"/>
    <dgm:cxn modelId="{EA4E3FB8-FF40-4FF3-8F4C-5232A1A50640}" type="presParOf" srcId="{1BDBA273-A657-41A7-A41C-B925423843C7}" destId="{E05A7B33-DDE4-4CC4-968F-3B93C43388C8}" srcOrd="1" destOrd="0" presId="urn:microsoft.com/office/officeart/2005/8/layout/hierarchy1"/>
    <dgm:cxn modelId="{A1D36219-48AA-4824-A367-85B4BBAF74B2}" type="presParOf" srcId="{546DA621-5060-4F9F-8DED-9024A71AE626}" destId="{A68C15F6-E0F9-4318-988C-EEA951D3BF6F}" srcOrd="1" destOrd="0" presId="urn:microsoft.com/office/officeart/2005/8/layout/hierarchy1"/>
    <dgm:cxn modelId="{7151905D-6663-4727-B950-52C53CE3F821}" type="presParOf" srcId="{CE079091-5A1D-45AB-8BED-EC90FF2588D2}" destId="{D8F79647-7745-441D-BD58-E93F65F06456}" srcOrd="2" destOrd="0" presId="urn:microsoft.com/office/officeart/2005/8/layout/hierarchy1"/>
    <dgm:cxn modelId="{54D86F5E-7CA0-4BEF-915D-10F977C0B2E9}" type="presParOf" srcId="{CE079091-5A1D-45AB-8BED-EC90FF2588D2}" destId="{EF9BB7A8-811B-441D-AB82-B83FC3ABAE41}" srcOrd="3" destOrd="0" presId="urn:microsoft.com/office/officeart/2005/8/layout/hierarchy1"/>
    <dgm:cxn modelId="{857E0F9C-B7F0-48FD-A1F9-EEC4C1F8BBA0}" type="presParOf" srcId="{EF9BB7A8-811B-441D-AB82-B83FC3ABAE41}" destId="{9445B864-2576-45EC-9AB5-5BBE7DECFB18}" srcOrd="0" destOrd="0" presId="urn:microsoft.com/office/officeart/2005/8/layout/hierarchy1"/>
    <dgm:cxn modelId="{F5CA2C84-302B-43FA-A70E-2F763BF1ED94}" type="presParOf" srcId="{9445B864-2576-45EC-9AB5-5BBE7DECFB18}" destId="{75A05D01-2BDB-4158-A4B2-F5120CC55789}" srcOrd="0" destOrd="0" presId="urn:microsoft.com/office/officeart/2005/8/layout/hierarchy1"/>
    <dgm:cxn modelId="{338865A2-E5AC-4AB0-BC61-7B6E04747B8F}" type="presParOf" srcId="{9445B864-2576-45EC-9AB5-5BBE7DECFB18}" destId="{907A87EB-4593-49CB-8C8D-9EAF47BE73AC}" srcOrd="1" destOrd="0" presId="urn:microsoft.com/office/officeart/2005/8/layout/hierarchy1"/>
    <dgm:cxn modelId="{EABEACF1-DA66-4FFD-BBAC-3BB280073FD8}" type="presParOf" srcId="{EF9BB7A8-811B-441D-AB82-B83FC3ABAE41}" destId="{B4018019-D111-4307-B28D-B81377797E1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32819-E0A0-42C3-8A37-7AF7EA42A031}">
      <dsp:nvSpPr>
        <dsp:cNvPr id="0" name=""/>
        <dsp:cNvSpPr/>
      </dsp:nvSpPr>
      <dsp:spPr>
        <a:xfrm>
          <a:off x="0" y="0"/>
          <a:ext cx="10515600" cy="130540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000" kern="1200" dirty="0"/>
            <a:t>Животные по типу питания</a:t>
          </a:r>
        </a:p>
      </dsp:txBody>
      <dsp:txXfrm>
        <a:off x="0" y="0"/>
        <a:ext cx="10515600" cy="1305401"/>
      </dsp:txXfrm>
    </dsp:sp>
    <dsp:sp modelId="{389F3B2F-8BE1-4AD2-A31A-C8D029B06F3B}">
      <dsp:nvSpPr>
        <dsp:cNvPr id="0" name=""/>
        <dsp:cNvSpPr/>
      </dsp:nvSpPr>
      <dsp:spPr>
        <a:xfrm>
          <a:off x="5134" y="1305401"/>
          <a:ext cx="3501776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……..</a:t>
          </a:r>
        </a:p>
      </dsp:txBody>
      <dsp:txXfrm>
        <a:off x="5134" y="1305401"/>
        <a:ext cx="3501776" cy="2741342"/>
      </dsp:txXfrm>
    </dsp:sp>
    <dsp:sp modelId="{0567F2BD-701E-4102-8ABB-C19D742B5217}">
      <dsp:nvSpPr>
        <dsp:cNvPr id="0" name=""/>
        <dsp:cNvSpPr/>
      </dsp:nvSpPr>
      <dsp:spPr>
        <a:xfrm>
          <a:off x="3506911" y="1305401"/>
          <a:ext cx="3501776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………</a:t>
          </a:r>
        </a:p>
      </dsp:txBody>
      <dsp:txXfrm>
        <a:off x="3506911" y="1305401"/>
        <a:ext cx="3501776" cy="2741342"/>
      </dsp:txXfrm>
    </dsp:sp>
    <dsp:sp modelId="{37C6F1A0-517F-4F90-9F79-EEDA7A533010}">
      <dsp:nvSpPr>
        <dsp:cNvPr id="0" name=""/>
        <dsp:cNvSpPr/>
      </dsp:nvSpPr>
      <dsp:spPr>
        <a:xfrm>
          <a:off x="7008688" y="1305401"/>
          <a:ext cx="3501776" cy="27413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…….</a:t>
          </a:r>
        </a:p>
      </dsp:txBody>
      <dsp:txXfrm>
        <a:off x="7008688" y="1305401"/>
        <a:ext cx="3501776" cy="2741342"/>
      </dsp:txXfrm>
    </dsp:sp>
    <dsp:sp modelId="{AFCF3A59-4E9E-49CB-8B55-818007389195}">
      <dsp:nvSpPr>
        <dsp:cNvPr id="0" name=""/>
        <dsp:cNvSpPr/>
      </dsp:nvSpPr>
      <dsp:spPr>
        <a:xfrm>
          <a:off x="0" y="4046744"/>
          <a:ext cx="10515600" cy="30459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A760C-65B4-4E0A-9153-1D51FD4153B2}">
      <dsp:nvSpPr>
        <dsp:cNvPr id="0" name=""/>
        <dsp:cNvSpPr/>
      </dsp:nvSpPr>
      <dsp:spPr>
        <a:xfrm>
          <a:off x="4992" y="1040300"/>
          <a:ext cx="1547677" cy="928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……..</a:t>
          </a:r>
        </a:p>
      </dsp:txBody>
      <dsp:txXfrm>
        <a:off x="32190" y="1067498"/>
        <a:ext cx="1493281" cy="874210"/>
      </dsp:txXfrm>
    </dsp:sp>
    <dsp:sp modelId="{86336810-D66A-420E-AE5C-714E9E6F3817}">
      <dsp:nvSpPr>
        <dsp:cNvPr id="0" name=""/>
        <dsp:cNvSpPr/>
      </dsp:nvSpPr>
      <dsp:spPr>
        <a:xfrm>
          <a:off x="1707437" y="1312692"/>
          <a:ext cx="328107" cy="38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1707437" y="1389457"/>
        <a:ext cx="229675" cy="230293"/>
      </dsp:txXfrm>
    </dsp:sp>
    <dsp:sp modelId="{F1A19406-CD1D-4B6A-853A-2E830A1EDC06}">
      <dsp:nvSpPr>
        <dsp:cNvPr id="0" name=""/>
        <dsp:cNvSpPr/>
      </dsp:nvSpPr>
      <dsp:spPr>
        <a:xfrm>
          <a:off x="2171740" y="1040300"/>
          <a:ext cx="1547677" cy="928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……..</a:t>
          </a:r>
        </a:p>
      </dsp:txBody>
      <dsp:txXfrm>
        <a:off x="2198938" y="1067498"/>
        <a:ext cx="1493281" cy="874210"/>
      </dsp:txXfrm>
    </dsp:sp>
    <dsp:sp modelId="{D5D7A5DB-7E84-4C60-BAA9-9B95449BB635}">
      <dsp:nvSpPr>
        <dsp:cNvPr id="0" name=""/>
        <dsp:cNvSpPr/>
      </dsp:nvSpPr>
      <dsp:spPr>
        <a:xfrm>
          <a:off x="3874185" y="1312692"/>
          <a:ext cx="328107" cy="38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3874185" y="1389457"/>
        <a:ext cx="229675" cy="230293"/>
      </dsp:txXfrm>
    </dsp:sp>
    <dsp:sp modelId="{3E035B52-215E-4A37-AFE5-40C03AE7E2AC}">
      <dsp:nvSpPr>
        <dsp:cNvPr id="0" name=""/>
        <dsp:cNvSpPr/>
      </dsp:nvSpPr>
      <dsp:spPr>
        <a:xfrm>
          <a:off x="4338488" y="1040300"/>
          <a:ext cx="1547677" cy="928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…….</a:t>
          </a:r>
        </a:p>
      </dsp:txBody>
      <dsp:txXfrm>
        <a:off x="4365686" y="1067498"/>
        <a:ext cx="1493281" cy="874210"/>
      </dsp:txXfrm>
    </dsp:sp>
    <dsp:sp modelId="{969ED312-CB1E-4A0D-9E96-846A84E5F04B}">
      <dsp:nvSpPr>
        <dsp:cNvPr id="0" name=""/>
        <dsp:cNvSpPr/>
      </dsp:nvSpPr>
      <dsp:spPr>
        <a:xfrm>
          <a:off x="6040933" y="1312692"/>
          <a:ext cx="328107" cy="38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6040933" y="1389457"/>
        <a:ext cx="229675" cy="230293"/>
      </dsp:txXfrm>
    </dsp:sp>
    <dsp:sp modelId="{D1C805F8-D7DB-49B4-93A0-FC2DB7C3BB30}">
      <dsp:nvSpPr>
        <dsp:cNvPr id="0" name=""/>
        <dsp:cNvSpPr/>
      </dsp:nvSpPr>
      <dsp:spPr>
        <a:xfrm>
          <a:off x="6505236" y="1040300"/>
          <a:ext cx="1547677" cy="928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…….</a:t>
          </a:r>
        </a:p>
      </dsp:txBody>
      <dsp:txXfrm>
        <a:off x="6532434" y="1067498"/>
        <a:ext cx="1493281" cy="874210"/>
      </dsp:txXfrm>
    </dsp:sp>
    <dsp:sp modelId="{49B67597-ED92-4036-A2ED-04684A45BB4D}">
      <dsp:nvSpPr>
        <dsp:cNvPr id="0" name=""/>
        <dsp:cNvSpPr/>
      </dsp:nvSpPr>
      <dsp:spPr>
        <a:xfrm>
          <a:off x="8207681" y="1312692"/>
          <a:ext cx="328107" cy="3838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/>
        </a:p>
      </dsp:txBody>
      <dsp:txXfrm>
        <a:off x="8207681" y="1389457"/>
        <a:ext cx="229675" cy="230293"/>
      </dsp:txXfrm>
    </dsp:sp>
    <dsp:sp modelId="{01B293FA-C15B-4C59-8809-BDEA19F80110}">
      <dsp:nvSpPr>
        <dsp:cNvPr id="0" name=""/>
        <dsp:cNvSpPr/>
      </dsp:nvSpPr>
      <dsp:spPr>
        <a:xfrm>
          <a:off x="8671984" y="1040300"/>
          <a:ext cx="1547677" cy="9286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Ёж</a:t>
          </a:r>
        </a:p>
      </dsp:txBody>
      <dsp:txXfrm>
        <a:off x="8699182" y="1067498"/>
        <a:ext cx="1493281" cy="8742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79647-7745-441D-BD58-E93F65F06456}">
      <dsp:nvSpPr>
        <dsp:cNvPr id="0" name=""/>
        <dsp:cNvSpPr/>
      </dsp:nvSpPr>
      <dsp:spPr>
        <a:xfrm>
          <a:off x="5129380" y="1708068"/>
          <a:ext cx="1578936" cy="709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600"/>
              </a:lnTo>
              <a:lnTo>
                <a:pt x="1578936" y="467600"/>
              </a:lnTo>
              <a:lnTo>
                <a:pt x="1578936" y="709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E6E7DF-0EE4-4DF0-A8AC-B6E8B6725BCC}">
      <dsp:nvSpPr>
        <dsp:cNvPr id="0" name=""/>
        <dsp:cNvSpPr/>
      </dsp:nvSpPr>
      <dsp:spPr>
        <a:xfrm>
          <a:off x="3517180" y="1708068"/>
          <a:ext cx="1612199" cy="709474"/>
        </a:xfrm>
        <a:custGeom>
          <a:avLst/>
          <a:gdLst/>
          <a:ahLst/>
          <a:cxnLst/>
          <a:rect l="0" t="0" r="0" b="0"/>
          <a:pathLst>
            <a:path>
              <a:moveTo>
                <a:pt x="1612199" y="0"/>
              </a:moveTo>
              <a:lnTo>
                <a:pt x="1612199" y="467600"/>
              </a:lnTo>
              <a:lnTo>
                <a:pt x="0" y="467600"/>
              </a:lnTo>
              <a:lnTo>
                <a:pt x="0" y="7094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BF432-DC24-46EB-8680-23D11FEE28AD}">
      <dsp:nvSpPr>
        <dsp:cNvPr id="0" name=""/>
        <dsp:cNvSpPr/>
      </dsp:nvSpPr>
      <dsp:spPr>
        <a:xfrm>
          <a:off x="3823915" y="50128"/>
          <a:ext cx="2610929" cy="16579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2DCDD2-97FA-4498-A7D2-7D1997A75B35}">
      <dsp:nvSpPr>
        <dsp:cNvPr id="0" name=""/>
        <dsp:cNvSpPr/>
      </dsp:nvSpPr>
      <dsp:spPr>
        <a:xfrm>
          <a:off x="4114018" y="325726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Вещества пищи расходуются </a:t>
          </a:r>
        </a:p>
      </dsp:txBody>
      <dsp:txXfrm>
        <a:off x="4162577" y="374285"/>
        <a:ext cx="2513811" cy="1560821"/>
      </dsp:txXfrm>
    </dsp:sp>
    <dsp:sp modelId="{B86CC5BB-EE4A-46DD-91E9-3CB2FD68C70D}">
      <dsp:nvSpPr>
        <dsp:cNvPr id="0" name=""/>
        <dsp:cNvSpPr/>
      </dsp:nvSpPr>
      <dsp:spPr>
        <a:xfrm>
          <a:off x="2211716" y="2417542"/>
          <a:ext cx="2610929" cy="16579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5A7B33-DDE4-4CC4-968F-3B93C43388C8}">
      <dsp:nvSpPr>
        <dsp:cNvPr id="0" name=""/>
        <dsp:cNvSpPr/>
      </dsp:nvSpPr>
      <dsp:spPr>
        <a:xfrm>
          <a:off x="2501819" y="2693140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на рост и развитие</a:t>
          </a:r>
        </a:p>
      </dsp:txBody>
      <dsp:txXfrm>
        <a:off x="2550378" y="2741699"/>
        <a:ext cx="2513811" cy="1560821"/>
      </dsp:txXfrm>
    </dsp:sp>
    <dsp:sp modelId="{75A05D01-2BDB-4158-A4B2-F5120CC55789}">
      <dsp:nvSpPr>
        <dsp:cNvPr id="0" name=""/>
        <dsp:cNvSpPr/>
      </dsp:nvSpPr>
      <dsp:spPr>
        <a:xfrm>
          <a:off x="5402851" y="2417542"/>
          <a:ext cx="2610929" cy="16579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A87EB-4593-49CB-8C8D-9EAF47BE73AC}">
      <dsp:nvSpPr>
        <dsp:cNvPr id="0" name=""/>
        <dsp:cNvSpPr/>
      </dsp:nvSpPr>
      <dsp:spPr>
        <a:xfrm>
          <a:off x="5692954" y="2693140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На получение энергии</a:t>
          </a:r>
        </a:p>
      </dsp:txBody>
      <dsp:txXfrm>
        <a:off x="5741513" y="2741699"/>
        <a:ext cx="2513811" cy="1560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2F3D16-F12C-4142-843A-20AF42682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C4819F-1A4F-4632-B10F-E3C46DF83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316EA0-CFF0-4D7B-9D45-50349F9FC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05495A-FB06-4936-AE2B-619C2E333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00D302-7611-43E8-8CFE-DD6B0DF83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3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89983-2F96-4AD6-8549-78C5FC7B6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4C8C09-11D8-4367-8FA7-420970A46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251604-2068-4D7F-82B4-47FFFBDB4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618C47-6BD7-4588-89A7-59A60277E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D3D10C-4CC5-4A76-848C-9DB358C54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98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C105207-690C-4669-AE77-5E1F6F3125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8A652F-71AA-4814-AF50-4FA91AB07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91858F-456C-49BD-89B1-3A4BD0411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67A240-9A40-498D-9CF9-8ECE036F0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B861DF-F0EA-4BFF-8626-CA7E0A7F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9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43337D-42D2-44DA-859A-C624B7AEC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6527E1-9FC4-463C-8953-9F9815427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CDEC04-39AC-4FD2-BD26-BF2D4A3C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905759-5E28-4769-9EAA-B2BA57E6D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05FD8E-DAB6-45F9-A900-27E3ED4B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81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2AF04-4BA6-4ADD-97E7-F293F3096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BD196A-B338-4E3D-91E0-7C7920B3F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BC8B84-F813-473F-B906-9B74E333F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70B787-A3FB-428B-ADBF-E7458D949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62523E-DFFF-4660-B753-616E7AE2C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7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D6AD3-CFF8-43A0-8220-0F4F0A741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D54A90-18F0-4408-BF29-2E58D19BBE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0105C0-FD96-429D-A4DA-B115036EF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F518A2-ADA0-41A6-9519-279E4BDA4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044E69-6EF0-4FD1-BF87-473069E00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D4E495-2CCF-47D5-AD43-EC7DBCD4F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35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84081-F012-4CAB-A472-44035935F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1D4D15-B03B-4502-B3B2-242FB70F6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7A933A-1F4D-429F-AE30-E5DBEE69B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BDD9A25-EA7E-44AD-BC49-1AE760EDD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350747-D44A-4C5D-A270-18ECB32B7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F67F54-BEA2-4F4E-B791-4060DBD88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7ED985-C80B-431F-9BA7-E97AD1F58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80645C-F8E7-47DF-A224-2C1FFFF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7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55CD3E-CE8B-4D89-9F09-897D83018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2017CC-EC0C-4643-8666-0D07B222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6E2416C-B278-4BAA-87B2-5ED687FC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CB947B7-B5EF-4DA6-9C47-0A8B4BC05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6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F021F3E-1E9C-432F-B90B-DC63B898C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81C11BC-6699-4A99-B3E7-81E6AC74D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FA98374-1B56-46B3-A977-61A853937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55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30B82-D3FB-41C6-BEAD-559A1A73E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31C661-10D6-4E4B-9BB0-971FDDE8B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AF0A0F-F5F3-4FB7-8CF6-6EAFF3919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CCA9AA-FC8A-4ECE-B88F-34102B454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1E5E78-5EFE-4497-B071-DBBA7780B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1C83AB-30DC-4546-9E2B-19BF7072C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2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B4EAC-C72F-48E2-9675-FF40E874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AB85BC7-1825-40DA-9AD5-861594CF79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BF95894-9925-4A79-B7F3-68DD26E76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6F1FD0-FD51-4410-BF0F-AE54D396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2746F3-7DD5-4E3E-B96D-28D8AD8E2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CDD64D-4177-4E58-91E7-353C9449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5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970D7-CFB5-4ABB-89D9-3669087A7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C74342-1801-4746-BCD2-19CFA077C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C47AF8-C19D-45DA-BDEC-A1E9FB9CC6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D59AD-96AE-4847-8CDF-B7F4D1C5C32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1E9B9E-1FD8-4DDB-8FDD-B73932416B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B0EEAD-3F34-44E0-AA42-2037290B0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68592-9799-492C-81D0-66EBE8B01D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7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1F8DC-9427-42B4-AB76-1AD44F8DE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283" y="2302942"/>
            <a:ext cx="4997335" cy="1325563"/>
          </a:xfrm>
        </p:spPr>
        <p:txBody>
          <a:bodyPr/>
          <a:lstStyle/>
          <a:p>
            <a:r>
              <a:rPr lang="ru-RU" b="1" dirty="0"/>
              <a:t>Питание животных</a:t>
            </a:r>
          </a:p>
        </p:txBody>
      </p:sp>
    </p:spTree>
    <p:extLst>
      <p:ext uri="{BB962C8B-B14F-4D97-AF65-F5344CB8AC3E}">
        <p14:creationId xmlns:p14="http://schemas.microsoft.com/office/powerpoint/2010/main" val="2139786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D4560A5-A4B5-4EE0-85FF-AB858112409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51" y="1890313"/>
            <a:ext cx="8229601" cy="477316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B02FCF-497A-4A99-AAAE-357B624E62C0}"/>
              </a:ext>
            </a:extLst>
          </p:cNvPr>
          <p:cNvSpPr txBox="1"/>
          <p:nvPr/>
        </p:nvSpPr>
        <p:spPr>
          <a:xfrm>
            <a:off x="205048" y="736151"/>
            <a:ext cx="35523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Жабе я кричу: -Скажите,</a:t>
            </a:r>
          </a:p>
          <a:p>
            <a:r>
              <a:rPr lang="ru-RU" dirty="0">
                <a:latin typeface="Segoe Print" panose="02000600000000000000" pitchFamily="2" charset="0"/>
              </a:rPr>
              <a:t>Отчего вы так жужжите?</a:t>
            </a:r>
          </a:p>
          <a:p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  <a:p>
            <a:r>
              <a:rPr lang="ru-RU" dirty="0">
                <a:latin typeface="Segoe Print" panose="02000600000000000000" pitchFamily="2" charset="0"/>
              </a:rPr>
              <a:t>Жаба квакнула Ужу:</a:t>
            </a:r>
          </a:p>
          <a:p>
            <a:r>
              <a:rPr lang="ru-RU" dirty="0">
                <a:latin typeface="Segoe Print" panose="02000600000000000000" pitchFamily="2" charset="0"/>
              </a:rPr>
              <a:t>И совсем я не жужжу!</a:t>
            </a:r>
          </a:p>
          <a:p>
            <a:r>
              <a:rPr lang="ru-RU" dirty="0">
                <a:latin typeface="Segoe Print" panose="02000600000000000000" pitchFamily="2" charset="0"/>
              </a:rPr>
              <a:t>Проглотила я Жука,</a:t>
            </a:r>
          </a:p>
          <a:p>
            <a:r>
              <a:rPr lang="ru-RU" dirty="0">
                <a:latin typeface="Segoe Print" panose="02000600000000000000" pitchFamily="2" charset="0"/>
              </a:rPr>
              <a:t>Жук жужжит наверняка.</a:t>
            </a:r>
          </a:p>
        </p:txBody>
      </p:sp>
    </p:spTree>
    <p:extLst>
      <p:ext uri="{BB962C8B-B14F-4D97-AF65-F5344CB8AC3E}">
        <p14:creationId xmlns:p14="http://schemas.microsoft.com/office/powerpoint/2010/main" val="23226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BAB5F7-1CCA-4572-8D54-E029D27913C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393" y="841586"/>
            <a:ext cx="6882938" cy="573438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5A832C-0D95-46DD-AF8C-9513128C0564}"/>
              </a:ext>
            </a:extLst>
          </p:cNvPr>
          <p:cNvSpPr txBox="1"/>
          <p:nvPr/>
        </p:nvSpPr>
        <p:spPr>
          <a:xfrm>
            <a:off x="469669" y="1713729"/>
            <a:ext cx="408570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Все кричат Жуку: - Скажите,</a:t>
            </a:r>
          </a:p>
          <a:p>
            <a:r>
              <a:rPr lang="ru-RU" dirty="0">
                <a:latin typeface="Segoe Print" panose="02000600000000000000" pitchFamily="2" charset="0"/>
              </a:rPr>
              <a:t>Отчего вы так жужжите?</a:t>
            </a:r>
          </a:p>
          <a:p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  <a:p>
            <a:r>
              <a:rPr lang="ru-RU" dirty="0">
                <a:latin typeface="Segoe Print" panose="02000600000000000000" pitchFamily="2" charset="0"/>
              </a:rPr>
              <a:t>- Ну жужжу, - ответил Жук.-</a:t>
            </a:r>
          </a:p>
          <a:p>
            <a:r>
              <a:rPr lang="ru-RU" dirty="0">
                <a:latin typeface="Segoe Print" panose="02000600000000000000" pitchFamily="2" charset="0"/>
              </a:rPr>
              <a:t>Иждаю нормальный жвук...</a:t>
            </a:r>
          </a:p>
          <a:p>
            <a:r>
              <a:rPr lang="ru-RU" dirty="0">
                <a:latin typeface="Segoe Print" panose="02000600000000000000" pitchFamily="2" charset="0"/>
              </a:rPr>
              <a:t>Я всегда, когда лежу,</a:t>
            </a:r>
          </a:p>
          <a:p>
            <a:r>
              <a:rPr lang="ru-RU" dirty="0">
                <a:latin typeface="Segoe Print" panose="02000600000000000000" pitchFamily="2" charset="0"/>
              </a:rPr>
              <a:t>После ужина жужжу!</a:t>
            </a:r>
          </a:p>
        </p:txBody>
      </p:sp>
    </p:spTree>
    <p:extLst>
      <p:ext uri="{BB962C8B-B14F-4D97-AF65-F5344CB8AC3E}">
        <p14:creationId xmlns:p14="http://schemas.microsoft.com/office/powerpoint/2010/main" val="972443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A83679-F992-469C-9A78-A6282F4C7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38202"/>
          </a:xfrm>
        </p:spPr>
        <p:txBody>
          <a:bodyPr>
            <a:normAutofit fontScale="90000"/>
          </a:bodyPr>
          <a:lstStyle/>
          <a:p>
            <a:r>
              <a:rPr lang="ru-RU" dirty="0"/>
              <a:t>Человек и животные получают с пищей готовые органические вещества, которые усваиваются организмом. </a:t>
            </a:r>
            <a:br>
              <a:rPr lang="ru-RU" dirty="0"/>
            </a:br>
            <a:r>
              <a:rPr lang="ru-RU" dirty="0"/>
              <a:t>Лишь растения способны сами создавать органические вещества из неорганических.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25818A-DCD2-463E-BDCC-3283C075B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2668" y="4469073"/>
            <a:ext cx="9458499" cy="1117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</a:t>
            </a:r>
            <a:r>
              <a:rPr lang="ru-RU" sz="4000" dirty="0"/>
              <a:t>На что расходуются вещества пищи?</a:t>
            </a:r>
          </a:p>
        </p:txBody>
      </p:sp>
    </p:spTree>
    <p:extLst>
      <p:ext uri="{BB962C8B-B14F-4D97-AF65-F5344CB8AC3E}">
        <p14:creationId xmlns:p14="http://schemas.microsoft.com/office/powerpoint/2010/main" val="1571156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7B9E6-524A-48AC-B09B-4BFE807E5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155357D-CBCC-4FEE-86DD-4DEADEB83B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5685557"/>
              </p:ext>
            </p:extLst>
          </p:nvPr>
        </p:nvGraphicFramePr>
        <p:xfrm>
          <a:off x="971203" y="16338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034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2D3B87C-1B11-4BA1-9E45-E8A36B3CA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Читаем п.19 (с.57-59)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DB319CF-AFA0-43A1-8879-650532E8D3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48053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24496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9A2E9-01DE-4FBD-9504-386C8AD9B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375" y="2103437"/>
            <a:ext cx="6593378" cy="1325563"/>
          </a:xfrm>
        </p:spPr>
        <p:txBody>
          <a:bodyPr/>
          <a:lstStyle/>
          <a:p>
            <a:r>
              <a:rPr lang="ru-RU" dirty="0"/>
              <a:t>Различия зубов хищных и растительноядных зверей</a:t>
            </a:r>
          </a:p>
        </p:txBody>
      </p:sp>
    </p:spTree>
    <p:extLst>
      <p:ext uri="{BB962C8B-B14F-4D97-AF65-F5344CB8AC3E}">
        <p14:creationId xmlns:p14="http://schemas.microsoft.com/office/powerpoint/2010/main" val="4228215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DF9049-C259-4EBD-A404-35E3B0B20C0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81020"/>
            <a:ext cx="4351337" cy="435133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70C848-BAF4-44F5-8170-747C302B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56" y="834189"/>
            <a:ext cx="3810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3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FD5B3F-79D1-4C8D-AFBC-E18B4117D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225" y="1500707"/>
            <a:ext cx="5740718" cy="44312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86C37A-FD1C-4BF7-8B5F-954B45E69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07" y="681643"/>
            <a:ext cx="5081501" cy="381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12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A078B9-EE59-432E-A062-3655A99CD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1" y="1388528"/>
            <a:ext cx="6434050" cy="5104346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7787796-36CA-41C5-B25D-93AC2F1F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549" y="0"/>
            <a:ext cx="6434050" cy="3242598"/>
          </a:xfrm>
        </p:spPr>
        <p:txBody>
          <a:bodyPr>
            <a:normAutofit fontScale="90000"/>
          </a:bodyPr>
          <a:lstStyle/>
          <a:p>
            <a:r>
              <a:rPr lang="ru-RU" dirty="0"/>
              <a:t>Зубы у грызунов растут всю жизнь, т. к. стачиваются. При неправильном рационе вырастают вот такими большими</a:t>
            </a:r>
          </a:p>
        </p:txBody>
      </p:sp>
    </p:spTree>
    <p:extLst>
      <p:ext uri="{BB962C8B-B14F-4D97-AF65-F5344CB8AC3E}">
        <p14:creationId xmlns:p14="http://schemas.microsoft.com/office/powerpoint/2010/main" val="391508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DAE5E6-947F-4722-8DD5-1EBD14A2A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193" y="265372"/>
            <a:ext cx="10515600" cy="2710584"/>
          </a:xfrm>
        </p:spPr>
        <p:txBody>
          <a:bodyPr>
            <a:normAutofit/>
          </a:bodyPr>
          <a:lstStyle/>
          <a:p>
            <a:r>
              <a:rPr lang="ru-RU" dirty="0"/>
              <a:t>Жужжащие стихи Андрея Усачева.</a:t>
            </a:r>
            <a:br>
              <a:rPr lang="ru-RU" dirty="0"/>
            </a:br>
            <a:r>
              <a:rPr lang="ru-RU" dirty="0"/>
              <a:t>Прослушайте и составьте </a:t>
            </a:r>
            <a:r>
              <a:rPr lang="ru-RU" b="1" i="1" dirty="0"/>
              <a:t>пищевую цепь</a:t>
            </a:r>
            <a:r>
              <a:rPr lang="ru-RU" dirty="0"/>
              <a:t>, вписывая названия животных в ячейки, начиная справа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C5C262A4-F40C-4968-AD43-604E21D330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4555515"/>
              </p:ext>
            </p:extLst>
          </p:nvPr>
        </p:nvGraphicFramePr>
        <p:xfrm>
          <a:off x="863139" y="2975956"/>
          <a:ext cx="10224654" cy="3009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2458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635F8DC2-8860-4D60-BB68-AA5B06BF4EC4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418" y="738459"/>
            <a:ext cx="7101600" cy="532134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9E9238-09E8-4E03-B7FD-D072405ED8A3}"/>
              </a:ext>
            </a:extLst>
          </p:cNvPr>
          <p:cNvSpPr txBox="1"/>
          <p:nvPr/>
        </p:nvSpPr>
        <p:spPr>
          <a:xfrm>
            <a:off x="248689" y="738459"/>
            <a:ext cx="357516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Встретил я в лесу Ежа.</a:t>
            </a:r>
          </a:p>
          <a:p>
            <a:r>
              <a:rPr lang="ru-RU" dirty="0">
                <a:latin typeface="Segoe Print" panose="02000600000000000000" pitchFamily="2" charset="0"/>
              </a:rPr>
              <a:t>Еж лежал в лесу ЖУЖЖА.</a:t>
            </a:r>
          </a:p>
          <a:p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  <a:p>
            <a:r>
              <a:rPr lang="ru-RU" dirty="0">
                <a:latin typeface="Segoe Print" panose="02000600000000000000" pitchFamily="2" charset="0"/>
              </a:rPr>
              <a:t>Я спросил Ежа: - Скажите,</a:t>
            </a:r>
          </a:p>
          <a:p>
            <a:r>
              <a:rPr lang="ru-RU" dirty="0">
                <a:latin typeface="Segoe Print" panose="02000600000000000000" pitchFamily="2" charset="0"/>
              </a:rPr>
              <a:t>Отчего вы так жужжите?</a:t>
            </a:r>
          </a:p>
          <a:p>
            <a:r>
              <a:rPr lang="ru-RU" dirty="0">
                <a:latin typeface="Segoe Print" panose="02000600000000000000" pitchFamily="2" charset="0"/>
              </a:rPr>
              <a:t>Еж сказал: - я не жужжу,</a:t>
            </a:r>
          </a:p>
          <a:p>
            <a:r>
              <a:rPr lang="ru-RU" dirty="0">
                <a:latin typeface="Segoe Print" panose="02000600000000000000" pitchFamily="2" charset="0"/>
              </a:rPr>
              <a:t>После ужина лежу.</a:t>
            </a:r>
          </a:p>
          <a:p>
            <a:r>
              <a:rPr lang="ru-RU" dirty="0">
                <a:latin typeface="Segoe Print" panose="02000600000000000000" pitchFamily="2" charset="0"/>
              </a:rPr>
              <a:t>Я на ужин съел ужа,</a:t>
            </a:r>
          </a:p>
          <a:p>
            <a:r>
              <a:rPr lang="ru-RU" dirty="0">
                <a:latin typeface="Segoe Print" panose="02000600000000000000" pitchFamily="2" charset="0"/>
              </a:rPr>
              <a:t>Может, он лежит жужжа.</a:t>
            </a:r>
          </a:p>
        </p:txBody>
      </p:sp>
    </p:spTree>
    <p:extLst>
      <p:ext uri="{BB962C8B-B14F-4D97-AF65-F5344CB8AC3E}">
        <p14:creationId xmlns:p14="http://schemas.microsoft.com/office/powerpoint/2010/main" val="242729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8755AF-0322-4F8A-815F-D575ECBDB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755" y="1695795"/>
            <a:ext cx="8234679" cy="46320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0E874D-C28A-41BD-908A-6E4E65B6BD79}"/>
              </a:ext>
            </a:extLst>
          </p:cNvPr>
          <p:cNvSpPr txBox="1"/>
          <p:nvPr/>
        </p:nvSpPr>
        <p:spPr>
          <a:xfrm>
            <a:off x="131849" y="1695795"/>
            <a:ext cx="37809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Я сказал Ужу: -Скажите,</a:t>
            </a:r>
          </a:p>
          <a:p>
            <a:r>
              <a:rPr lang="ru-RU" dirty="0">
                <a:latin typeface="Segoe Print" panose="02000600000000000000" pitchFamily="2" charset="0"/>
              </a:rPr>
              <a:t>Отчего вы так жужжите?</a:t>
            </a:r>
          </a:p>
          <a:p>
            <a:r>
              <a:rPr lang="ru-RU" dirty="0">
                <a:latin typeface="Segoe Print" panose="02000600000000000000" pitchFamily="2" charset="0"/>
              </a:rPr>
              <a:t>Уж в ответ: - Я не жужжу,</a:t>
            </a:r>
          </a:p>
          <a:p>
            <a:r>
              <a:rPr lang="ru-RU" dirty="0">
                <a:latin typeface="Segoe Print" panose="02000600000000000000" pitchFamily="2" charset="0"/>
              </a:rPr>
              <a:t>После ужина лежу.</a:t>
            </a:r>
          </a:p>
          <a:p>
            <a:r>
              <a:rPr lang="ru-RU" dirty="0">
                <a:latin typeface="Segoe Print" panose="02000600000000000000" pitchFamily="2" charset="0"/>
              </a:rPr>
              <a:t>Жабу съел я у болота,</a:t>
            </a:r>
          </a:p>
          <a:p>
            <a:r>
              <a:rPr lang="ru-RU" dirty="0">
                <a:latin typeface="Segoe Print" panose="02000600000000000000" pitchFamily="2" charset="0"/>
              </a:rPr>
              <a:t>Может, ей жужжать охота.</a:t>
            </a:r>
          </a:p>
        </p:txBody>
      </p:sp>
    </p:spTree>
    <p:extLst>
      <p:ext uri="{BB962C8B-B14F-4D97-AF65-F5344CB8AC3E}">
        <p14:creationId xmlns:p14="http://schemas.microsoft.com/office/powerpoint/2010/main" val="1145238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264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Print</vt:lpstr>
      <vt:lpstr>Тема Office</vt:lpstr>
      <vt:lpstr>Питание животных</vt:lpstr>
      <vt:lpstr>Читаем п.19 (с.57-59)</vt:lpstr>
      <vt:lpstr>Различия зубов хищных и растительноядных зверей</vt:lpstr>
      <vt:lpstr>Презентация PowerPoint</vt:lpstr>
      <vt:lpstr>Презентация PowerPoint</vt:lpstr>
      <vt:lpstr>Зубы у грызунов растут всю жизнь, т. к. стачиваются. При неправильном рационе вырастают вот такими большими</vt:lpstr>
      <vt:lpstr>Жужжащие стихи Андрея Усачева. Прослушайте и составьте пищевую цепь, вписывая названия животных в ячейки, начиная справа</vt:lpstr>
      <vt:lpstr>Презентация PowerPoint</vt:lpstr>
      <vt:lpstr>Презентация PowerPoint</vt:lpstr>
      <vt:lpstr>Презентация PowerPoint</vt:lpstr>
      <vt:lpstr>Презентация PowerPoint</vt:lpstr>
      <vt:lpstr>Человек и животные получают с пищей готовые органические вещества, которые усваиваются организмом.  Лишь растения способны сами создавать органические вещества из неорганических.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 Корда</dc:creator>
  <cp:lastModifiedBy>Василий Корда</cp:lastModifiedBy>
  <cp:revision>4</cp:revision>
  <dcterms:created xsi:type="dcterms:W3CDTF">2021-02-08T11:19:03Z</dcterms:created>
  <dcterms:modified xsi:type="dcterms:W3CDTF">2022-02-06T17:10:42Z</dcterms:modified>
</cp:coreProperties>
</file>