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Default Extension="bin" ContentType="application/vnd.openxmlformats-officedocument.oleObject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28"/>
  </p:notesMasterIdLst>
  <p:handoutMasterIdLst>
    <p:handoutMasterId r:id="rId29"/>
  </p:handoutMasterIdLst>
  <p:sldIdLst>
    <p:sldId id="261" r:id="rId2"/>
    <p:sldId id="293" r:id="rId3"/>
    <p:sldId id="262" r:id="rId4"/>
    <p:sldId id="263" r:id="rId5"/>
    <p:sldId id="295" r:id="rId6"/>
    <p:sldId id="264" r:id="rId7"/>
    <p:sldId id="286" r:id="rId8"/>
    <p:sldId id="312" r:id="rId9"/>
    <p:sldId id="265" r:id="rId10"/>
    <p:sldId id="296" r:id="rId11"/>
    <p:sldId id="266" r:id="rId12"/>
    <p:sldId id="276" r:id="rId13"/>
    <p:sldId id="306" r:id="rId14"/>
    <p:sldId id="307" r:id="rId15"/>
    <p:sldId id="267" r:id="rId16"/>
    <p:sldId id="292" r:id="rId17"/>
    <p:sldId id="285" r:id="rId18"/>
    <p:sldId id="310" r:id="rId19"/>
    <p:sldId id="297" r:id="rId20"/>
    <p:sldId id="294" r:id="rId21"/>
    <p:sldId id="299" r:id="rId22"/>
    <p:sldId id="287" r:id="rId23"/>
    <p:sldId id="288" r:id="rId24"/>
    <p:sldId id="289" r:id="rId25"/>
    <p:sldId id="290" r:id="rId26"/>
    <p:sldId id="291" r:id="rId27"/>
  </p:sldIdLst>
  <p:sldSz cx="9144000" cy="6858000" type="screen4x3"/>
  <p:notesSz cx="6858000" cy="9144000"/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  <p:clrMru>
    <a:srgbClr val="FFFF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91" autoAdjust="0"/>
    <p:restoredTop sz="94761" autoAdjust="0"/>
  </p:normalViewPr>
  <p:slideViewPr>
    <p:cSldViewPr>
      <p:cViewPr>
        <p:scale>
          <a:sx n="90" d="100"/>
          <a:sy n="90" d="100"/>
        </p:scale>
        <p:origin x="-258" y="5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774"/>
    </p:cViewPr>
  </p:sorterViewPr>
  <p:notesViewPr>
    <p:cSldViewPr>
      <p:cViewPr varScale="1">
        <p:scale>
          <a:sx n="40" d="100"/>
          <a:sy n="40" d="100"/>
        </p:scale>
        <p:origin x="-1488" y="-96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4.wmf"/><Relationship Id="rId2" Type="http://schemas.openxmlformats.org/officeDocument/2006/relationships/image" Target="../media/image3.wmf"/><Relationship Id="rId1" Type="http://schemas.openxmlformats.org/officeDocument/2006/relationships/image" Target="../media/image2.wmf"/><Relationship Id="rId4" Type="http://schemas.openxmlformats.org/officeDocument/2006/relationships/image" Target="../media/image5.wmf"/></Relationships>
</file>

<file path=ppt/drawings/_rels/vmlDrawing10.vml.rels><?xml version="1.0" encoding="UTF-8" standalone="yes"?>
<Relationships xmlns="http://schemas.openxmlformats.org/package/2006/relationships"><Relationship Id="rId8" Type="http://schemas.openxmlformats.org/officeDocument/2006/relationships/image" Target="../media/image63.wmf"/><Relationship Id="rId3" Type="http://schemas.openxmlformats.org/officeDocument/2006/relationships/image" Target="../media/image58.wmf"/><Relationship Id="rId7" Type="http://schemas.openxmlformats.org/officeDocument/2006/relationships/image" Target="../media/image62.wmf"/><Relationship Id="rId2" Type="http://schemas.openxmlformats.org/officeDocument/2006/relationships/image" Target="../media/image57.wmf"/><Relationship Id="rId1" Type="http://schemas.openxmlformats.org/officeDocument/2006/relationships/image" Target="../media/image56.wmf"/><Relationship Id="rId6" Type="http://schemas.openxmlformats.org/officeDocument/2006/relationships/image" Target="../media/image61.wmf"/><Relationship Id="rId5" Type="http://schemas.openxmlformats.org/officeDocument/2006/relationships/image" Target="../media/image60.wmf"/><Relationship Id="rId4" Type="http://schemas.openxmlformats.org/officeDocument/2006/relationships/image" Target="../media/image59.wmf"/></Relationships>
</file>

<file path=ppt/drawings/_rels/vmlDrawing11.vml.rels><?xml version="1.0" encoding="UTF-8" standalone="yes"?>
<Relationships xmlns="http://schemas.openxmlformats.org/package/2006/relationships"><Relationship Id="rId8" Type="http://schemas.openxmlformats.org/officeDocument/2006/relationships/image" Target="../media/image71.wmf"/><Relationship Id="rId3" Type="http://schemas.openxmlformats.org/officeDocument/2006/relationships/image" Target="../media/image66.wmf"/><Relationship Id="rId7" Type="http://schemas.openxmlformats.org/officeDocument/2006/relationships/image" Target="../media/image70.wmf"/><Relationship Id="rId2" Type="http://schemas.openxmlformats.org/officeDocument/2006/relationships/image" Target="../media/image65.wmf"/><Relationship Id="rId1" Type="http://schemas.openxmlformats.org/officeDocument/2006/relationships/image" Target="../media/image64.wmf"/><Relationship Id="rId6" Type="http://schemas.openxmlformats.org/officeDocument/2006/relationships/image" Target="../media/image69.wmf"/><Relationship Id="rId11" Type="http://schemas.openxmlformats.org/officeDocument/2006/relationships/image" Target="../media/image74.wmf"/><Relationship Id="rId5" Type="http://schemas.openxmlformats.org/officeDocument/2006/relationships/image" Target="../media/image68.wmf"/><Relationship Id="rId10" Type="http://schemas.openxmlformats.org/officeDocument/2006/relationships/image" Target="../media/image73.wmf"/><Relationship Id="rId4" Type="http://schemas.openxmlformats.org/officeDocument/2006/relationships/image" Target="../media/image67.wmf"/><Relationship Id="rId9" Type="http://schemas.openxmlformats.org/officeDocument/2006/relationships/image" Target="../media/image72.wmf"/></Relationships>
</file>

<file path=ppt/drawings/_rels/vmlDrawing12.vml.rels><?xml version="1.0" encoding="UTF-8" standalone="yes"?>
<Relationships xmlns="http://schemas.openxmlformats.org/package/2006/relationships"><Relationship Id="rId3" Type="http://schemas.openxmlformats.org/officeDocument/2006/relationships/image" Target="../media/image77.wmf"/><Relationship Id="rId7" Type="http://schemas.openxmlformats.org/officeDocument/2006/relationships/image" Target="../media/image81.wmf"/><Relationship Id="rId2" Type="http://schemas.openxmlformats.org/officeDocument/2006/relationships/image" Target="../media/image76.wmf"/><Relationship Id="rId1" Type="http://schemas.openxmlformats.org/officeDocument/2006/relationships/image" Target="../media/image75.wmf"/><Relationship Id="rId6" Type="http://schemas.openxmlformats.org/officeDocument/2006/relationships/image" Target="../media/image80.wmf"/><Relationship Id="rId5" Type="http://schemas.openxmlformats.org/officeDocument/2006/relationships/image" Target="../media/image79.wmf"/><Relationship Id="rId4" Type="http://schemas.openxmlformats.org/officeDocument/2006/relationships/image" Target="../media/image78.wmf"/></Relationships>
</file>

<file path=ppt/drawings/_rels/vmlDrawing13.vml.rels><?xml version="1.0" encoding="UTF-8" standalone="yes"?>
<Relationships xmlns="http://schemas.openxmlformats.org/package/2006/relationships"><Relationship Id="rId3" Type="http://schemas.openxmlformats.org/officeDocument/2006/relationships/image" Target="../media/image84.wmf"/><Relationship Id="rId7" Type="http://schemas.openxmlformats.org/officeDocument/2006/relationships/image" Target="../media/image88.wmf"/><Relationship Id="rId2" Type="http://schemas.openxmlformats.org/officeDocument/2006/relationships/image" Target="../media/image83.wmf"/><Relationship Id="rId1" Type="http://schemas.openxmlformats.org/officeDocument/2006/relationships/image" Target="../media/image82.wmf"/><Relationship Id="rId6" Type="http://schemas.openxmlformats.org/officeDocument/2006/relationships/image" Target="../media/image87.wmf"/><Relationship Id="rId5" Type="http://schemas.openxmlformats.org/officeDocument/2006/relationships/image" Target="../media/image86.wmf"/><Relationship Id="rId4" Type="http://schemas.openxmlformats.org/officeDocument/2006/relationships/image" Target="../media/image85.wmf"/></Relationships>
</file>

<file path=ppt/drawings/_rels/vmlDrawing14.vml.rels><?xml version="1.0" encoding="UTF-8" standalone="yes"?>
<Relationships xmlns="http://schemas.openxmlformats.org/package/2006/relationships"><Relationship Id="rId3" Type="http://schemas.openxmlformats.org/officeDocument/2006/relationships/image" Target="../media/image91.wmf"/><Relationship Id="rId2" Type="http://schemas.openxmlformats.org/officeDocument/2006/relationships/image" Target="../media/image90.wmf"/><Relationship Id="rId1" Type="http://schemas.openxmlformats.org/officeDocument/2006/relationships/image" Target="../media/image89.wmf"/><Relationship Id="rId5" Type="http://schemas.openxmlformats.org/officeDocument/2006/relationships/image" Target="../media/image93.wmf"/><Relationship Id="rId4" Type="http://schemas.openxmlformats.org/officeDocument/2006/relationships/image" Target="../media/image92.wmf"/></Relationships>
</file>

<file path=ppt/drawings/_rels/vmlDrawing15.vml.rels><?xml version="1.0" encoding="UTF-8" standalone="yes"?>
<Relationships xmlns="http://schemas.openxmlformats.org/package/2006/relationships"><Relationship Id="rId1" Type="http://schemas.openxmlformats.org/officeDocument/2006/relationships/image" Target="../media/image94.wmf"/></Relationships>
</file>

<file path=ppt/drawings/_rels/vmlDrawing16.vml.rels><?xml version="1.0" encoding="UTF-8" standalone="yes"?>
<Relationships xmlns="http://schemas.openxmlformats.org/package/2006/relationships"><Relationship Id="rId3" Type="http://schemas.openxmlformats.org/officeDocument/2006/relationships/image" Target="../media/image4.wmf"/><Relationship Id="rId2" Type="http://schemas.openxmlformats.org/officeDocument/2006/relationships/image" Target="../media/image3.wmf"/><Relationship Id="rId1" Type="http://schemas.openxmlformats.org/officeDocument/2006/relationships/image" Target="../media/image2.wmf"/><Relationship Id="rId6" Type="http://schemas.openxmlformats.org/officeDocument/2006/relationships/image" Target="../media/image96.wmf"/><Relationship Id="rId5" Type="http://schemas.openxmlformats.org/officeDocument/2006/relationships/image" Target="../media/image5.wmf"/><Relationship Id="rId4" Type="http://schemas.openxmlformats.org/officeDocument/2006/relationships/image" Target="../media/image95.wmf"/></Relationships>
</file>

<file path=ppt/drawings/_rels/vmlDrawing17.vml.rels><?xml version="1.0" encoding="UTF-8" standalone="yes"?>
<Relationships xmlns="http://schemas.openxmlformats.org/package/2006/relationships"><Relationship Id="rId3" Type="http://schemas.openxmlformats.org/officeDocument/2006/relationships/image" Target="../media/image99.wmf"/><Relationship Id="rId2" Type="http://schemas.openxmlformats.org/officeDocument/2006/relationships/image" Target="../media/image98.wmf"/><Relationship Id="rId1" Type="http://schemas.openxmlformats.org/officeDocument/2006/relationships/image" Target="../media/image97.wmf"/><Relationship Id="rId5" Type="http://schemas.openxmlformats.org/officeDocument/2006/relationships/image" Target="../media/image101.wmf"/><Relationship Id="rId4" Type="http://schemas.openxmlformats.org/officeDocument/2006/relationships/image" Target="../media/image100.wmf"/></Relationships>
</file>

<file path=ppt/drawings/_rels/vmlDrawing18.vml.rels><?xml version="1.0" encoding="UTF-8" standalone="yes"?>
<Relationships xmlns="http://schemas.openxmlformats.org/package/2006/relationships"><Relationship Id="rId8" Type="http://schemas.openxmlformats.org/officeDocument/2006/relationships/image" Target="../media/image109.wmf"/><Relationship Id="rId13" Type="http://schemas.openxmlformats.org/officeDocument/2006/relationships/image" Target="../media/image114.wmf"/><Relationship Id="rId3" Type="http://schemas.openxmlformats.org/officeDocument/2006/relationships/image" Target="../media/image104.wmf"/><Relationship Id="rId7" Type="http://schemas.openxmlformats.org/officeDocument/2006/relationships/image" Target="../media/image108.wmf"/><Relationship Id="rId12" Type="http://schemas.openxmlformats.org/officeDocument/2006/relationships/image" Target="../media/image113.wmf"/><Relationship Id="rId2" Type="http://schemas.openxmlformats.org/officeDocument/2006/relationships/image" Target="../media/image103.wmf"/><Relationship Id="rId1" Type="http://schemas.openxmlformats.org/officeDocument/2006/relationships/image" Target="../media/image102.wmf"/><Relationship Id="rId6" Type="http://schemas.openxmlformats.org/officeDocument/2006/relationships/image" Target="../media/image107.wmf"/><Relationship Id="rId11" Type="http://schemas.openxmlformats.org/officeDocument/2006/relationships/image" Target="../media/image112.wmf"/><Relationship Id="rId5" Type="http://schemas.openxmlformats.org/officeDocument/2006/relationships/image" Target="../media/image106.wmf"/><Relationship Id="rId15" Type="http://schemas.openxmlformats.org/officeDocument/2006/relationships/image" Target="../media/image116.wmf"/><Relationship Id="rId10" Type="http://schemas.openxmlformats.org/officeDocument/2006/relationships/image" Target="../media/image111.wmf"/><Relationship Id="rId4" Type="http://schemas.openxmlformats.org/officeDocument/2006/relationships/image" Target="../media/image105.wmf"/><Relationship Id="rId9" Type="http://schemas.openxmlformats.org/officeDocument/2006/relationships/image" Target="../media/image110.wmf"/><Relationship Id="rId14" Type="http://schemas.openxmlformats.org/officeDocument/2006/relationships/image" Target="../media/image115.wmf"/></Relationships>
</file>

<file path=ppt/drawings/_rels/vmlDrawing19.vml.rels><?xml version="1.0" encoding="UTF-8" standalone="yes"?>
<Relationships xmlns="http://schemas.openxmlformats.org/package/2006/relationships"><Relationship Id="rId8" Type="http://schemas.openxmlformats.org/officeDocument/2006/relationships/image" Target="../media/image124.wmf"/><Relationship Id="rId13" Type="http://schemas.openxmlformats.org/officeDocument/2006/relationships/image" Target="../media/image128.wmf"/><Relationship Id="rId3" Type="http://schemas.openxmlformats.org/officeDocument/2006/relationships/image" Target="../media/image119.wmf"/><Relationship Id="rId7" Type="http://schemas.openxmlformats.org/officeDocument/2006/relationships/image" Target="../media/image123.wmf"/><Relationship Id="rId12" Type="http://schemas.openxmlformats.org/officeDocument/2006/relationships/image" Target="../media/image113.wmf"/><Relationship Id="rId2" Type="http://schemas.openxmlformats.org/officeDocument/2006/relationships/image" Target="../media/image118.wmf"/><Relationship Id="rId1" Type="http://schemas.openxmlformats.org/officeDocument/2006/relationships/image" Target="../media/image117.wmf"/><Relationship Id="rId6" Type="http://schemas.openxmlformats.org/officeDocument/2006/relationships/image" Target="../media/image122.wmf"/><Relationship Id="rId11" Type="http://schemas.openxmlformats.org/officeDocument/2006/relationships/image" Target="../media/image127.wmf"/><Relationship Id="rId5" Type="http://schemas.openxmlformats.org/officeDocument/2006/relationships/image" Target="../media/image121.wmf"/><Relationship Id="rId15" Type="http://schemas.openxmlformats.org/officeDocument/2006/relationships/image" Target="../media/image130.wmf"/><Relationship Id="rId10" Type="http://schemas.openxmlformats.org/officeDocument/2006/relationships/image" Target="../media/image126.wmf"/><Relationship Id="rId4" Type="http://schemas.openxmlformats.org/officeDocument/2006/relationships/image" Target="../media/image120.wmf"/><Relationship Id="rId9" Type="http://schemas.openxmlformats.org/officeDocument/2006/relationships/image" Target="../media/image125.wmf"/><Relationship Id="rId14" Type="http://schemas.openxmlformats.org/officeDocument/2006/relationships/image" Target="../media/image129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7.wmf"/><Relationship Id="rId1" Type="http://schemas.openxmlformats.org/officeDocument/2006/relationships/image" Target="../media/image6.wmf"/></Relationships>
</file>

<file path=ppt/drawings/_rels/vmlDrawing20.vml.rels><?xml version="1.0" encoding="UTF-8" standalone="yes"?>
<Relationships xmlns="http://schemas.openxmlformats.org/package/2006/relationships"><Relationship Id="rId3" Type="http://schemas.openxmlformats.org/officeDocument/2006/relationships/image" Target="../media/image133.wmf"/><Relationship Id="rId2" Type="http://schemas.openxmlformats.org/officeDocument/2006/relationships/image" Target="../media/image132.wmf"/><Relationship Id="rId1" Type="http://schemas.openxmlformats.org/officeDocument/2006/relationships/image" Target="../media/image131.wmf"/></Relationships>
</file>

<file path=ppt/drawings/_rels/vmlDrawing21.vml.rels><?xml version="1.0" encoding="UTF-8" standalone="yes"?>
<Relationships xmlns="http://schemas.openxmlformats.org/package/2006/relationships"><Relationship Id="rId3" Type="http://schemas.openxmlformats.org/officeDocument/2006/relationships/image" Target="../media/image136.wmf"/><Relationship Id="rId2" Type="http://schemas.openxmlformats.org/officeDocument/2006/relationships/image" Target="../media/image135.wmf"/><Relationship Id="rId1" Type="http://schemas.openxmlformats.org/officeDocument/2006/relationships/image" Target="../media/image134.wmf"/><Relationship Id="rId5" Type="http://schemas.openxmlformats.org/officeDocument/2006/relationships/image" Target="../media/image138.wmf"/><Relationship Id="rId4" Type="http://schemas.openxmlformats.org/officeDocument/2006/relationships/image" Target="../media/image137.wmf"/></Relationships>
</file>

<file path=ppt/drawings/_rels/vmlDrawing22.vml.rels><?xml version="1.0" encoding="UTF-8" standalone="yes"?>
<Relationships xmlns="http://schemas.openxmlformats.org/package/2006/relationships"><Relationship Id="rId3" Type="http://schemas.openxmlformats.org/officeDocument/2006/relationships/image" Target="../media/image141.wmf"/><Relationship Id="rId2" Type="http://schemas.openxmlformats.org/officeDocument/2006/relationships/image" Target="../media/image140.wmf"/><Relationship Id="rId1" Type="http://schemas.openxmlformats.org/officeDocument/2006/relationships/image" Target="../media/image139.wmf"/><Relationship Id="rId5" Type="http://schemas.openxmlformats.org/officeDocument/2006/relationships/image" Target="../media/image143.wmf"/><Relationship Id="rId4" Type="http://schemas.openxmlformats.org/officeDocument/2006/relationships/image" Target="../media/image142.wmf"/></Relationships>
</file>

<file path=ppt/drawings/_rels/vmlDrawing3.vml.rels><?xml version="1.0" encoding="UTF-8" standalone="yes"?>
<Relationships xmlns="http://schemas.openxmlformats.org/package/2006/relationships"><Relationship Id="rId3" Type="http://schemas.openxmlformats.org/officeDocument/2006/relationships/image" Target="../media/image10.wmf"/><Relationship Id="rId2" Type="http://schemas.openxmlformats.org/officeDocument/2006/relationships/image" Target="../media/image9.wmf"/><Relationship Id="rId1" Type="http://schemas.openxmlformats.org/officeDocument/2006/relationships/image" Target="../media/image8.wmf"/><Relationship Id="rId5" Type="http://schemas.openxmlformats.org/officeDocument/2006/relationships/image" Target="../media/image12.wmf"/><Relationship Id="rId4" Type="http://schemas.openxmlformats.org/officeDocument/2006/relationships/image" Target="../media/image11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15.wmf"/><Relationship Id="rId2" Type="http://schemas.openxmlformats.org/officeDocument/2006/relationships/image" Target="../media/image14.wmf"/><Relationship Id="rId1" Type="http://schemas.openxmlformats.org/officeDocument/2006/relationships/image" Target="../media/image13.wmf"/><Relationship Id="rId4" Type="http://schemas.openxmlformats.org/officeDocument/2006/relationships/image" Target="../media/image16.wmf"/></Relationships>
</file>

<file path=ppt/drawings/_rels/vmlDrawing5.vml.rels><?xml version="1.0" encoding="UTF-8" standalone="yes"?>
<Relationships xmlns="http://schemas.openxmlformats.org/package/2006/relationships"><Relationship Id="rId3" Type="http://schemas.openxmlformats.org/officeDocument/2006/relationships/image" Target="../media/image19.wmf"/><Relationship Id="rId2" Type="http://schemas.openxmlformats.org/officeDocument/2006/relationships/image" Target="../media/image18.wmf"/><Relationship Id="rId1" Type="http://schemas.openxmlformats.org/officeDocument/2006/relationships/image" Target="../media/image17.wmf"/><Relationship Id="rId5" Type="http://schemas.openxmlformats.org/officeDocument/2006/relationships/image" Target="../media/image21.wmf"/><Relationship Id="rId4" Type="http://schemas.openxmlformats.org/officeDocument/2006/relationships/image" Target="../media/image20.wmf"/></Relationships>
</file>

<file path=ppt/drawings/_rels/vmlDrawing6.vml.rels><?xml version="1.0" encoding="UTF-8" standalone="yes"?>
<Relationships xmlns="http://schemas.openxmlformats.org/package/2006/relationships"><Relationship Id="rId3" Type="http://schemas.openxmlformats.org/officeDocument/2006/relationships/image" Target="../media/image24.wmf"/><Relationship Id="rId2" Type="http://schemas.openxmlformats.org/officeDocument/2006/relationships/image" Target="../media/image23.wmf"/><Relationship Id="rId1" Type="http://schemas.openxmlformats.org/officeDocument/2006/relationships/image" Target="../media/image22.wmf"/><Relationship Id="rId6" Type="http://schemas.openxmlformats.org/officeDocument/2006/relationships/image" Target="../media/image27.wmf"/><Relationship Id="rId5" Type="http://schemas.openxmlformats.org/officeDocument/2006/relationships/image" Target="../media/image26.wmf"/><Relationship Id="rId4" Type="http://schemas.openxmlformats.org/officeDocument/2006/relationships/image" Target="../media/image25.wmf"/></Relationships>
</file>

<file path=ppt/drawings/_rels/vmlDrawing7.vml.rels><?xml version="1.0" encoding="UTF-8" standalone="yes"?>
<Relationships xmlns="http://schemas.openxmlformats.org/package/2006/relationships"><Relationship Id="rId3" Type="http://schemas.openxmlformats.org/officeDocument/2006/relationships/image" Target="../media/image30.wmf"/><Relationship Id="rId2" Type="http://schemas.openxmlformats.org/officeDocument/2006/relationships/image" Target="../media/image29.wmf"/><Relationship Id="rId1" Type="http://schemas.openxmlformats.org/officeDocument/2006/relationships/image" Target="../media/image28.wmf"/><Relationship Id="rId6" Type="http://schemas.openxmlformats.org/officeDocument/2006/relationships/image" Target="../media/image33.wmf"/><Relationship Id="rId5" Type="http://schemas.openxmlformats.org/officeDocument/2006/relationships/image" Target="../media/image32.wmf"/><Relationship Id="rId4" Type="http://schemas.openxmlformats.org/officeDocument/2006/relationships/image" Target="../media/image31.wmf"/></Relationships>
</file>

<file path=ppt/drawings/_rels/vmlDrawing8.vml.rels><?xml version="1.0" encoding="UTF-8" standalone="yes"?>
<Relationships xmlns="http://schemas.openxmlformats.org/package/2006/relationships"><Relationship Id="rId8" Type="http://schemas.openxmlformats.org/officeDocument/2006/relationships/image" Target="../media/image41.wmf"/><Relationship Id="rId3" Type="http://schemas.openxmlformats.org/officeDocument/2006/relationships/image" Target="../media/image36.wmf"/><Relationship Id="rId7" Type="http://schemas.openxmlformats.org/officeDocument/2006/relationships/image" Target="../media/image40.wmf"/><Relationship Id="rId2" Type="http://schemas.openxmlformats.org/officeDocument/2006/relationships/image" Target="../media/image35.wmf"/><Relationship Id="rId1" Type="http://schemas.openxmlformats.org/officeDocument/2006/relationships/image" Target="../media/image34.wmf"/><Relationship Id="rId6" Type="http://schemas.openxmlformats.org/officeDocument/2006/relationships/image" Target="../media/image39.wmf"/><Relationship Id="rId5" Type="http://schemas.openxmlformats.org/officeDocument/2006/relationships/image" Target="../media/image38.wmf"/><Relationship Id="rId4" Type="http://schemas.openxmlformats.org/officeDocument/2006/relationships/image" Target="../media/image37.wmf"/><Relationship Id="rId9" Type="http://schemas.openxmlformats.org/officeDocument/2006/relationships/image" Target="../media/image42.wmf"/></Relationships>
</file>

<file path=ppt/drawings/_rels/vmlDrawing9.vml.rels><?xml version="1.0" encoding="UTF-8" standalone="yes"?>
<Relationships xmlns="http://schemas.openxmlformats.org/package/2006/relationships"><Relationship Id="rId8" Type="http://schemas.openxmlformats.org/officeDocument/2006/relationships/image" Target="../media/image50.wmf"/><Relationship Id="rId13" Type="http://schemas.openxmlformats.org/officeDocument/2006/relationships/image" Target="../media/image55.wmf"/><Relationship Id="rId3" Type="http://schemas.openxmlformats.org/officeDocument/2006/relationships/image" Target="../media/image45.wmf"/><Relationship Id="rId7" Type="http://schemas.openxmlformats.org/officeDocument/2006/relationships/image" Target="../media/image49.wmf"/><Relationship Id="rId12" Type="http://schemas.openxmlformats.org/officeDocument/2006/relationships/image" Target="../media/image54.wmf"/><Relationship Id="rId2" Type="http://schemas.openxmlformats.org/officeDocument/2006/relationships/image" Target="../media/image44.wmf"/><Relationship Id="rId1" Type="http://schemas.openxmlformats.org/officeDocument/2006/relationships/image" Target="../media/image43.wmf"/><Relationship Id="rId6" Type="http://schemas.openxmlformats.org/officeDocument/2006/relationships/image" Target="../media/image48.wmf"/><Relationship Id="rId11" Type="http://schemas.openxmlformats.org/officeDocument/2006/relationships/image" Target="../media/image53.wmf"/><Relationship Id="rId5" Type="http://schemas.openxmlformats.org/officeDocument/2006/relationships/image" Target="../media/image47.wmf"/><Relationship Id="rId10" Type="http://schemas.openxmlformats.org/officeDocument/2006/relationships/image" Target="../media/image52.wmf"/><Relationship Id="rId4" Type="http://schemas.openxmlformats.org/officeDocument/2006/relationships/image" Target="../media/image46.wmf"/><Relationship Id="rId9" Type="http://schemas.openxmlformats.org/officeDocument/2006/relationships/image" Target="../media/image51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048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048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99EE992C-3390-41E8-A314-6263FB8EB7C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10.wmf>
</file>

<file path=ppt/media/image100.wmf>
</file>

<file path=ppt/media/image101.wmf>
</file>

<file path=ppt/media/image102.wmf>
</file>

<file path=ppt/media/image103.wmf>
</file>

<file path=ppt/media/image104.wmf>
</file>

<file path=ppt/media/image105.wmf>
</file>

<file path=ppt/media/image106.wmf>
</file>

<file path=ppt/media/image107.wmf>
</file>

<file path=ppt/media/image108.wmf>
</file>

<file path=ppt/media/image109.wmf>
</file>

<file path=ppt/media/image11.wmf>
</file>

<file path=ppt/media/image110.wmf>
</file>

<file path=ppt/media/image111.wmf>
</file>

<file path=ppt/media/image112.wmf>
</file>

<file path=ppt/media/image113.wmf>
</file>

<file path=ppt/media/image114.wmf>
</file>

<file path=ppt/media/image115.wmf>
</file>

<file path=ppt/media/image116.wmf>
</file>

<file path=ppt/media/image117.wmf>
</file>

<file path=ppt/media/image118.wmf>
</file>

<file path=ppt/media/image119.wmf>
</file>

<file path=ppt/media/image12.wmf>
</file>

<file path=ppt/media/image120.wmf>
</file>

<file path=ppt/media/image121.wmf>
</file>

<file path=ppt/media/image122.wmf>
</file>

<file path=ppt/media/image123.wmf>
</file>

<file path=ppt/media/image124.wmf>
</file>

<file path=ppt/media/image125.wmf>
</file>

<file path=ppt/media/image126.wmf>
</file>

<file path=ppt/media/image127.wmf>
</file>

<file path=ppt/media/image128.wmf>
</file>

<file path=ppt/media/image129.wmf>
</file>

<file path=ppt/media/image13.wmf>
</file>

<file path=ppt/media/image130.wmf>
</file>

<file path=ppt/media/image131.wmf>
</file>

<file path=ppt/media/image132.wmf>
</file>

<file path=ppt/media/image133.wmf>
</file>

<file path=ppt/media/image134.wmf>
</file>

<file path=ppt/media/image135.wmf>
</file>

<file path=ppt/media/image136.wmf>
</file>

<file path=ppt/media/image137.wmf>
</file>

<file path=ppt/media/image138.wmf>
</file>

<file path=ppt/media/image139.wmf>
</file>

<file path=ppt/media/image14.wmf>
</file>

<file path=ppt/media/image140.wmf>
</file>

<file path=ppt/media/image141.wmf>
</file>

<file path=ppt/media/image142.wmf>
</file>

<file path=ppt/media/image143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wmf>
</file>

<file path=ppt/media/image30.wmf>
</file>

<file path=ppt/media/image31.wmf>
</file>

<file path=ppt/media/image32.wmf>
</file>

<file path=ppt/media/image33.wmf>
</file>

<file path=ppt/media/image34.wmf>
</file>

<file path=ppt/media/image35.wmf>
</file>

<file path=ppt/media/image36.wmf>
</file>

<file path=ppt/media/image37.wmf>
</file>

<file path=ppt/media/image38.wmf>
</file>

<file path=ppt/media/image39.wmf>
</file>

<file path=ppt/media/image4.wmf>
</file>

<file path=ppt/media/image40.wmf>
</file>

<file path=ppt/media/image41.wmf>
</file>

<file path=ppt/media/image42.wmf>
</file>

<file path=ppt/media/image43.wmf>
</file>

<file path=ppt/media/image44.wmf>
</file>

<file path=ppt/media/image45.wmf>
</file>

<file path=ppt/media/image46.wmf>
</file>

<file path=ppt/media/image47.wmf>
</file>

<file path=ppt/media/image48.wmf>
</file>

<file path=ppt/media/image49.wmf>
</file>

<file path=ppt/media/image5.wmf>
</file>

<file path=ppt/media/image50.wmf>
</file>

<file path=ppt/media/image51.wmf>
</file>

<file path=ppt/media/image52.wmf>
</file>

<file path=ppt/media/image53.wmf>
</file>

<file path=ppt/media/image54.wmf>
</file>

<file path=ppt/media/image55.wmf>
</file>

<file path=ppt/media/image56.wmf>
</file>

<file path=ppt/media/image57.wmf>
</file>

<file path=ppt/media/image58.wmf>
</file>

<file path=ppt/media/image59.wmf>
</file>

<file path=ppt/media/image6.wmf>
</file>

<file path=ppt/media/image60.wmf>
</file>

<file path=ppt/media/image61.wmf>
</file>

<file path=ppt/media/image62.wmf>
</file>

<file path=ppt/media/image63.wmf>
</file>

<file path=ppt/media/image64.wmf>
</file>

<file path=ppt/media/image65.wmf>
</file>

<file path=ppt/media/image66.wmf>
</file>

<file path=ppt/media/image67.wmf>
</file>

<file path=ppt/media/image68.wmf>
</file>

<file path=ppt/media/image69.wmf>
</file>

<file path=ppt/media/image7.wmf>
</file>

<file path=ppt/media/image70.wmf>
</file>

<file path=ppt/media/image71.wmf>
</file>

<file path=ppt/media/image72.wmf>
</file>

<file path=ppt/media/image73.wmf>
</file>

<file path=ppt/media/image74.wmf>
</file>

<file path=ppt/media/image75.wmf>
</file>

<file path=ppt/media/image76.wmf>
</file>

<file path=ppt/media/image77.wmf>
</file>

<file path=ppt/media/image78.wmf>
</file>

<file path=ppt/media/image79.wmf>
</file>

<file path=ppt/media/image8.wmf>
</file>

<file path=ppt/media/image80.wmf>
</file>

<file path=ppt/media/image81.wmf>
</file>

<file path=ppt/media/image82.wmf>
</file>

<file path=ppt/media/image83.wmf>
</file>

<file path=ppt/media/image84.wmf>
</file>

<file path=ppt/media/image85.wmf>
</file>

<file path=ppt/media/image86.wmf>
</file>

<file path=ppt/media/image87.wmf>
</file>

<file path=ppt/media/image88.wmf>
</file>

<file path=ppt/media/image89.wmf>
</file>

<file path=ppt/media/image9.wmf>
</file>

<file path=ppt/media/image90.wmf>
</file>

<file path=ppt/media/image91.wmf>
</file>

<file path=ppt/media/image92.wmf>
</file>

<file path=ppt/media/image93.wmf>
</file>

<file path=ppt/media/image94.wmf>
</file>

<file path=ppt/media/image95.wmf>
</file>

<file path=ppt/media/image96.wmf>
</file>

<file path=ppt/media/image97.wmf>
</file>

<file path=ppt/media/image98.wmf>
</file>

<file path=ppt/media/image9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355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Щелчок правит образец текста</a:t>
            </a:r>
          </a:p>
          <a:p>
            <a:pPr lvl="0"/>
            <a:r>
              <a:rPr lang="ru-RU" noProof="0" smtClean="0"/>
              <a:t>Второй уровень</a:t>
            </a:r>
          </a:p>
          <a:p>
            <a:pPr lvl="0"/>
            <a:r>
              <a:rPr lang="ru-RU" noProof="0" smtClean="0"/>
              <a:t>Третий уровень</a:t>
            </a:r>
          </a:p>
          <a:p>
            <a:pPr lvl="0"/>
            <a:r>
              <a:rPr lang="ru-RU" noProof="0" smtClean="0"/>
              <a:t>Четвертый уровень</a:t>
            </a:r>
          </a:p>
          <a:p>
            <a:pPr lvl="0"/>
            <a:r>
              <a:rPr lang="ru-RU" noProof="0" smtClean="0"/>
              <a:t>Пятый уровень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480C787A-D25D-4401-8131-4C05E9C78DB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742950" indent="-28575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1143000" indent="-228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600200" indent="-228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2057400" indent="-228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8E9E84-165B-41A6-8334-82D420BEFF8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72CFA5-A070-45E5-AA71-E017993BD6B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B465D7-00EA-4840-9666-3DA8A50957E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Заголовок, 1 большой объект и 2 маленьких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Содержимое 4"/>
          <p:cNvSpPr>
            <a:spLocks noGrp="1"/>
          </p:cNvSpPr>
          <p:nvPr>
            <p:ph sz="quarter" idx="3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F7A539-9DDB-455F-A193-734960B6B5C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Заголовок, текст и 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Содержимое 4"/>
          <p:cNvSpPr>
            <a:spLocks noGrp="1"/>
          </p:cNvSpPr>
          <p:nvPr>
            <p:ph sz="quarter" idx="3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F02A817-67AA-441C-8B6C-A774D80E227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Заголовок и четыре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 sz="quarter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685800" y="1981200"/>
            <a:ext cx="3810000" cy="1981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Содержимое 4"/>
          <p:cNvSpPr>
            <a:spLocks noGrp="1"/>
          </p:cNvSpPr>
          <p:nvPr>
            <p:ph sz="quarter" idx="3"/>
          </p:nvPr>
        </p:nvSpPr>
        <p:spPr>
          <a:xfrm>
            <a:off x="685800" y="4114800"/>
            <a:ext cx="3810000" cy="1981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960986-02FD-47FA-85BF-B7520FB4D80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Заголовок, текст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804AA9-1E63-4A90-B835-6FF0225F02D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DCD75F-C4A3-4522-8931-A211F9CA00D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AE8F69-4E57-4FCB-970A-09823CA661C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E5466-23A2-4383-AA43-92715B6D570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B0B335F-7CAB-434A-B13A-5580FE7367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047A43-D214-4B69-AB74-142723DF4CE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BC17568-E25A-4B8F-94E2-57C79D60FB7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E0CF0D-728F-4A94-8DFD-8FE53A06358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FA52F0-D5BC-469E-B246-4321AA060B7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7" cstate="print">
            <a:lum/>
          </a:blip>
          <a:srcRect/>
          <a:stretch>
            <a:fillRect l="-1000" r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Щелчок правит образец заголовка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Щелчок правит 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DDEBD7F4-6F8F-4DBD-9F05-31D2BD001C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  <p:sldLayoutId id="2147483662" r:id="rId13"/>
    <p:sldLayoutId id="2147483663" r:id="rId14"/>
    <p:sldLayoutId id="2147483664" r:id="rId15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47.bin"/><Relationship Id="rId13" Type="http://schemas.openxmlformats.org/officeDocument/2006/relationships/oleObject" Target="../embeddings/oleObject52.bin"/><Relationship Id="rId3" Type="http://schemas.openxmlformats.org/officeDocument/2006/relationships/oleObject" Target="../embeddings/oleObject42.bin"/><Relationship Id="rId7" Type="http://schemas.openxmlformats.org/officeDocument/2006/relationships/oleObject" Target="../embeddings/oleObject46.bin"/><Relationship Id="rId12" Type="http://schemas.openxmlformats.org/officeDocument/2006/relationships/oleObject" Target="../embeddings/oleObject5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9.vml"/><Relationship Id="rId6" Type="http://schemas.openxmlformats.org/officeDocument/2006/relationships/oleObject" Target="../embeddings/oleObject45.bin"/><Relationship Id="rId11" Type="http://schemas.openxmlformats.org/officeDocument/2006/relationships/oleObject" Target="../embeddings/oleObject50.bin"/><Relationship Id="rId5" Type="http://schemas.openxmlformats.org/officeDocument/2006/relationships/oleObject" Target="../embeddings/oleObject44.bin"/><Relationship Id="rId15" Type="http://schemas.openxmlformats.org/officeDocument/2006/relationships/oleObject" Target="../embeddings/oleObject54.bin"/><Relationship Id="rId10" Type="http://schemas.openxmlformats.org/officeDocument/2006/relationships/oleObject" Target="../embeddings/oleObject49.bin"/><Relationship Id="rId4" Type="http://schemas.openxmlformats.org/officeDocument/2006/relationships/oleObject" Target="../embeddings/oleObject43.bin"/><Relationship Id="rId9" Type="http://schemas.openxmlformats.org/officeDocument/2006/relationships/oleObject" Target="../embeddings/oleObject48.bin"/><Relationship Id="rId14" Type="http://schemas.openxmlformats.org/officeDocument/2006/relationships/oleObject" Target="../embeddings/oleObject53.bin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60.bin"/><Relationship Id="rId3" Type="http://schemas.openxmlformats.org/officeDocument/2006/relationships/oleObject" Target="../embeddings/oleObject55.bin"/><Relationship Id="rId7" Type="http://schemas.openxmlformats.org/officeDocument/2006/relationships/oleObject" Target="../embeddings/oleObject59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0.vml"/><Relationship Id="rId6" Type="http://schemas.openxmlformats.org/officeDocument/2006/relationships/oleObject" Target="../embeddings/oleObject58.bin"/><Relationship Id="rId5" Type="http://schemas.openxmlformats.org/officeDocument/2006/relationships/oleObject" Target="../embeddings/oleObject57.bin"/><Relationship Id="rId10" Type="http://schemas.openxmlformats.org/officeDocument/2006/relationships/oleObject" Target="../embeddings/oleObject62.bin"/><Relationship Id="rId4" Type="http://schemas.openxmlformats.org/officeDocument/2006/relationships/oleObject" Target="../embeddings/oleObject56.bin"/><Relationship Id="rId9" Type="http://schemas.openxmlformats.org/officeDocument/2006/relationships/oleObject" Target="../embeddings/oleObject61.bin"/></Relationships>
</file>

<file path=ppt/slides/_rels/slide12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68.bin"/><Relationship Id="rId13" Type="http://schemas.openxmlformats.org/officeDocument/2006/relationships/oleObject" Target="../embeddings/oleObject73.bin"/><Relationship Id="rId3" Type="http://schemas.openxmlformats.org/officeDocument/2006/relationships/oleObject" Target="../embeddings/oleObject63.bin"/><Relationship Id="rId7" Type="http://schemas.openxmlformats.org/officeDocument/2006/relationships/oleObject" Target="../embeddings/oleObject67.bin"/><Relationship Id="rId12" Type="http://schemas.openxmlformats.org/officeDocument/2006/relationships/oleObject" Target="../embeddings/oleObject7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1.vml"/><Relationship Id="rId6" Type="http://schemas.openxmlformats.org/officeDocument/2006/relationships/oleObject" Target="../embeddings/oleObject66.bin"/><Relationship Id="rId11" Type="http://schemas.openxmlformats.org/officeDocument/2006/relationships/oleObject" Target="../embeddings/oleObject71.bin"/><Relationship Id="rId5" Type="http://schemas.openxmlformats.org/officeDocument/2006/relationships/oleObject" Target="../embeddings/oleObject65.bin"/><Relationship Id="rId10" Type="http://schemas.openxmlformats.org/officeDocument/2006/relationships/oleObject" Target="../embeddings/oleObject70.bin"/><Relationship Id="rId4" Type="http://schemas.openxmlformats.org/officeDocument/2006/relationships/oleObject" Target="../embeddings/oleObject64.bin"/><Relationship Id="rId9" Type="http://schemas.openxmlformats.org/officeDocument/2006/relationships/oleObject" Target="../embeddings/oleObject69.bin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79.bin"/><Relationship Id="rId3" Type="http://schemas.openxmlformats.org/officeDocument/2006/relationships/oleObject" Target="../embeddings/oleObject74.bin"/><Relationship Id="rId7" Type="http://schemas.openxmlformats.org/officeDocument/2006/relationships/oleObject" Target="../embeddings/oleObject78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2.vml"/><Relationship Id="rId6" Type="http://schemas.openxmlformats.org/officeDocument/2006/relationships/oleObject" Target="../embeddings/oleObject77.bin"/><Relationship Id="rId5" Type="http://schemas.openxmlformats.org/officeDocument/2006/relationships/oleObject" Target="../embeddings/oleObject76.bin"/><Relationship Id="rId4" Type="http://schemas.openxmlformats.org/officeDocument/2006/relationships/oleObject" Target="../embeddings/oleObject75.bin"/><Relationship Id="rId9" Type="http://schemas.openxmlformats.org/officeDocument/2006/relationships/oleObject" Target="../embeddings/oleObject80.bin"/></Relationships>
</file>

<file path=ppt/slides/_rels/slide14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86.bin"/><Relationship Id="rId3" Type="http://schemas.openxmlformats.org/officeDocument/2006/relationships/oleObject" Target="../embeddings/oleObject81.bin"/><Relationship Id="rId7" Type="http://schemas.openxmlformats.org/officeDocument/2006/relationships/oleObject" Target="../embeddings/oleObject8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3.vml"/><Relationship Id="rId6" Type="http://schemas.openxmlformats.org/officeDocument/2006/relationships/oleObject" Target="../embeddings/oleObject84.bin"/><Relationship Id="rId5" Type="http://schemas.openxmlformats.org/officeDocument/2006/relationships/oleObject" Target="../embeddings/oleObject83.bin"/><Relationship Id="rId4" Type="http://schemas.openxmlformats.org/officeDocument/2006/relationships/oleObject" Target="../embeddings/oleObject82.bin"/><Relationship Id="rId9" Type="http://schemas.openxmlformats.org/officeDocument/2006/relationships/oleObject" Target="../embeddings/oleObject87.bin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88.bin"/><Relationship Id="rId7" Type="http://schemas.openxmlformats.org/officeDocument/2006/relationships/oleObject" Target="../embeddings/oleObject9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4.vml"/><Relationship Id="rId6" Type="http://schemas.openxmlformats.org/officeDocument/2006/relationships/oleObject" Target="../embeddings/oleObject91.bin"/><Relationship Id="rId5" Type="http://schemas.openxmlformats.org/officeDocument/2006/relationships/oleObject" Target="../embeddings/oleObject90.bin"/><Relationship Id="rId4" Type="http://schemas.openxmlformats.org/officeDocument/2006/relationships/oleObject" Target="../embeddings/oleObject89.bin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9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5.vml"/></Relationships>
</file>

<file path=ppt/slides/_rels/slide17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99.bin"/><Relationship Id="rId3" Type="http://schemas.openxmlformats.org/officeDocument/2006/relationships/oleObject" Target="../embeddings/oleObject94.bin"/><Relationship Id="rId7" Type="http://schemas.openxmlformats.org/officeDocument/2006/relationships/oleObject" Target="../embeddings/oleObject98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6.vml"/><Relationship Id="rId6" Type="http://schemas.openxmlformats.org/officeDocument/2006/relationships/oleObject" Target="../embeddings/oleObject97.bin"/><Relationship Id="rId5" Type="http://schemas.openxmlformats.org/officeDocument/2006/relationships/oleObject" Target="../embeddings/oleObject96.bin"/><Relationship Id="rId4" Type="http://schemas.openxmlformats.org/officeDocument/2006/relationships/oleObject" Target="../embeddings/oleObject95.bin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00.bin"/><Relationship Id="rId7" Type="http://schemas.openxmlformats.org/officeDocument/2006/relationships/oleObject" Target="../embeddings/oleObject104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17.vml"/><Relationship Id="rId6" Type="http://schemas.openxmlformats.org/officeDocument/2006/relationships/oleObject" Target="../embeddings/oleObject103.bin"/><Relationship Id="rId5" Type="http://schemas.openxmlformats.org/officeDocument/2006/relationships/oleObject" Target="../embeddings/oleObject102.bin"/><Relationship Id="rId4" Type="http://schemas.openxmlformats.org/officeDocument/2006/relationships/oleObject" Target="../embeddings/oleObject101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4.bin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/Relationships>
</file>

<file path=ppt/slides/_rels/slide20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10.bin"/><Relationship Id="rId13" Type="http://schemas.openxmlformats.org/officeDocument/2006/relationships/oleObject" Target="../embeddings/oleObject115.bin"/><Relationship Id="rId3" Type="http://schemas.openxmlformats.org/officeDocument/2006/relationships/oleObject" Target="../embeddings/oleObject105.bin"/><Relationship Id="rId7" Type="http://schemas.openxmlformats.org/officeDocument/2006/relationships/oleObject" Target="../embeddings/oleObject109.bin"/><Relationship Id="rId12" Type="http://schemas.openxmlformats.org/officeDocument/2006/relationships/oleObject" Target="../embeddings/oleObject114.bin"/><Relationship Id="rId17" Type="http://schemas.openxmlformats.org/officeDocument/2006/relationships/oleObject" Target="../embeddings/oleObject119.bin"/><Relationship Id="rId2" Type="http://schemas.openxmlformats.org/officeDocument/2006/relationships/slideLayout" Target="../slideLayouts/slideLayout7.xml"/><Relationship Id="rId16" Type="http://schemas.openxmlformats.org/officeDocument/2006/relationships/oleObject" Target="../embeddings/oleObject118.bin"/><Relationship Id="rId1" Type="http://schemas.openxmlformats.org/officeDocument/2006/relationships/vmlDrawing" Target="../drawings/vmlDrawing18.vml"/><Relationship Id="rId6" Type="http://schemas.openxmlformats.org/officeDocument/2006/relationships/oleObject" Target="../embeddings/oleObject108.bin"/><Relationship Id="rId11" Type="http://schemas.openxmlformats.org/officeDocument/2006/relationships/oleObject" Target="../embeddings/oleObject113.bin"/><Relationship Id="rId5" Type="http://schemas.openxmlformats.org/officeDocument/2006/relationships/oleObject" Target="../embeddings/oleObject107.bin"/><Relationship Id="rId15" Type="http://schemas.openxmlformats.org/officeDocument/2006/relationships/oleObject" Target="../embeddings/oleObject117.bin"/><Relationship Id="rId10" Type="http://schemas.openxmlformats.org/officeDocument/2006/relationships/oleObject" Target="../embeddings/oleObject112.bin"/><Relationship Id="rId4" Type="http://schemas.openxmlformats.org/officeDocument/2006/relationships/oleObject" Target="../embeddings/oleObject106.bin"/><Relationship Id="rId9" Type="http://schemas.openxmlformats.org/officeDocument/2006/relationships/oleObject" Target="../embeddings/oleObject111.bin"/><Relationship Id="rId14" Type="http://schemas.openxmlformats.org/officeDocument/2006/relationships/oleObject" Target="../embeddings/oleObject116.bin"/></Relationships>
</file>

<file path=ppt/slides/_rels/slide21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25.bin"/><Relationship Id="rId13" Type="http://schemas.openxmlformats.org/officeDocument/2006/relationships/oleObject" Target="../embeddings/oleObject130.bin"/><Relationship Id="rId3" Type="http://schemas.openxmlformats.org/officeDocument/2006/relationships/oleObject" Target="../embeddings/oleObject120.bin"/><Relationship Id="rId7" Type="http://schemas.openxmlformats.org/officeDocument/2006/relationships/oleObject" Target="../embeddings/oleObject124.bin"/><Relationship Id="rId12" Type="http://schemas.openxmlformats.org/officeDocument/2006/relationships/oleObject" Target="../embeddings/oleObject129.bin"/><Relationship Id="rId17" Type="http://schemas.openxmlformats.org/officeDocument/2006/relationships/oleObject" Target="../embeddings/oleObject134.bin"/><Relationship Id="rId2" Type="http://schemas.openxmlformats.org/officeDocument/2006/relationships/slideLayout" Target="../slideLayouts/slideLayout4.xml"/><Relationship Id="rId16" Type="http://schemas.openxmlformats.org/officeDocument/2006/relationships/oleObject" Target="../embeddings/oleObject133.bin"/><Relationship Id="rId1" Type="http://schemas.openxmlformats.org/officeDocument/2006/relationships/vmlDrawing" Target="../drawings/vmlDrawing19.vml"/><Relationship Id="rId6" Type="http://schemas.openxmlformats.org/officeDocument/2006/relationships/oleObject" Target="../embeddings/oleObject123.bin"/><Relationship Id="rId11" Type="http://schemas.openxmlformats.org/officeDocument/2006/relationships/oleObject" Target="../embeddings/oleObject128.bin"/><Relationship Id="rId5" Type="http://schemas.openxmlformats.org/officeDocument/2006/relationships/oleObject" Target="../embeddings/oleObject122.bin"/><Relationship Id="rId15" Type="http://schemas.openxmlformats.org/officeDocument/2006/relationships/oleObject" Target="../embeddings/oleObject132.bin"/><Relationship Id="rId10" Type="http://schemas.openxmlformats.org/officeDocument/2006/relationships/oleObject" Target="../embeddings/oleObject127.bin"/><Relationship Id="rId4" Type="http://schemas.openxmlformats.org/officeDocument/2006/relationships/oleObject" Target="../embeddings/oleObject121.bin"/><Relationship Id="rId9" Type="http://schemas.openxmlformats.org/officeDocument/2006/relationships/oleObject" Target="../embeddings/oleObject126.bin"/><Relationship Id="rId14" Type="http://schemas.openxmlformats.org/officeDocument/2006/relationships/oleObject" Target="../embeddings/oleObject131.bin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3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0.vml"/><Relationship Id="rId5" Type="http://schemas.openxmlformats.org/officeDocument/2006/relationships/oleObject" Target="../embeddings/oleObject137.bin"/><Relationship Id="rId4" Type="http://schemas.openxmlformats.org/officeDocument/2006/relationships/oleObject" Target="../embeddings/oleObject136.bin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38.bin"/><Relationship Id="rId7" Type="http://schemas.openxmlformats.org/officeDocument/2006/relationships/oleObject" Target="../embeddings/oleObject14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1.vml"/><Relationship Id="rId6" Type="http://schemas.openxmlformats.org/officeDocument/2006/relationships/oleObject" Target="../embeddings/oleObject141.bin"/><Relationship Id="rId5" Type="http://schemas.openxmlformats.org/officeDocument/2006/relationships/oleObject" Target="../embeddings/oleObject140.bin"/><Relationship Id="rId4" Type="http://schemas.openxmlformats.org/officeDocument/2006/relationships/oleObject" Target="../embeddings/oleObject139.bin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43.bin"/><Relationship Id="rId7" Type="http://schemas.openxmlformats.org/officeDocument/2006/relationships/oleObject" Target="../embeddings/oleObject147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2.vml"/><Relationship Id="rId6" Type="http://schemas.openxmlformats.org/officeDocument/2006/relationships/oleObject" Target="../embeddings/oleObject146.bin"/><Relationship Id="rId5" Type="http://schemas.openxmlformats.org/officeDocument/2006/relationships/oleObject" Target="../embeddings/oleObject145.bin"/><Relationship Id="rId4" Type="http://schemas.openxmlformats.org/officeDocument/2006/relationships/oleObject" Target="../embeddings/oleObject144.bin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6.bin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7.bin"/><Relationship Id="rId7" Type="http://schemas.openxmlformats.org/officeDocument/2006/relationships/oleObject" Target="../embeddings/oleObject1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Relationship Id="rId6" Type="http://schemas.openxmlformats.org/officeDocument/2006/relationships/oleObject" Target="../embeddings/oleObject10.bin"/><Relationship Id="rId5" Type="http://schemas.openxmlformats.org/officeDocument/2006/relationships/oleObject" Target="../embeddings/oleObject9.bin"/><Relationship Id="rId4" Type="http://schemas.openxmlformats.org/officeDocument/2006/relationships/oleObject" Target="../embeddings/oleObject8.bin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15.bin"/><Relationship Id="rId5" Type="http://schemas.openxmlformats.org/officeDocument/2006/relationships/oleObject" Target="../embeddings/oleObject14.bin"/><Relationship Id="rId4" Type="http://schemas.openxmlformats.org/officeDocument/2006/relationships/oleObject" Target="../embeddings/oleObject13.bin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6.bin"/><Relationship Id="rId7" Type="http://schemas.openxmlformats.org/officeDocument/2006/relationships/oleObject" Target="../embeddings/oleObject20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5.vml"/><Relationship Id="rId6" Type="http://schemas.openxmlformats.org/officeDocument/2006/relationships/oleObject" Target="../embeddings/oleObject19.bin"/><Relationship Id="rId5" Type="http://schemas.openxmlformats.org/officeDocument/2006/relationships/oleObject" Target="../embeddings/oleObject18.bin"/><Relationship Id="rId4" Type="http://schemas.openxmlformats.org/officeDocument/2006/relationships/oleObject" Target="../embeddings/oleObject17.bin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6.bin"/><Relationship Id="rId3" Type="http://schemas.openxmlformats.org/officeDocument/2006/relationships/oleObject" Target="../embeddings/oleObject21.bin"/><Relationship Id="rId7" Type="http://schemas.openxmlformats.org/officeDocument/2006/relationships/oleObject" Target="../embeddings/oleObject2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6.vml"/><Relationship Id="rId6" Type="http://schemas.openxmlformats.org/officeDocument/2006/relationships/oleObject" Target="../embeddings/oleObject24.bin"/><Relationship Id="rId5" Type="http://schemas.openxmlformats.org/officeDocument/2006/relationships/oleObject" Target="../embeddings/oleObject23.bin"/><Relationship Id="rId4" Type="http://schemas.openxmlformats.org/officeDocument/2006/relationships/oleObject" Target="../embeddings/oleObject22.bin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32.bin"/><Relationship Id="rId3" Type="http://schemas.openxmlformats.org/officeDocument/2006/relationships/oleObject" Target="../embeddings/oleObject27.bin"/><Relationship Id="rId7" Type="http://schemas.openxmlformats.org/officeDocument/2006/relationships/oleObject" Target="../embeddings/oleObject3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7.vml"/><Relationship Id="rId6" Type="http://schemas.openxmlformats.org/officeDocument/2006/relationships/oleObject" Target="../embeddings/oleObject30.bin"/><Relationship Id="rId5" Type="http://schemas.openxmlformats.org/officeDocument/2006/relationships/oleObject" Target="../embeddings/oleObject29.bin"/><Relationship Id="rId4" Type="http://schemas.openxmlformats.org/officeDocument/2006/relationships/oleObject" Target="../embeddings/oleObject28.bin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38.bin"/><Relationship Id="rId3" Type="http://schemas.openxmlformats.org/officeDocument/2006/relationships/oleObject" Target="../embeddings/oleObject33.bin"/><Relationship Id="rId7" Type="http://schemas.openxmlformats.org/officeDocument/2006/relationships/oleObject" Target="../embeddings/oleObject37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8.vml"/><Relationship Id="rId6" Type="http://schemas.openxmlformats.org/officeDocument/2006/relationships/oleObject" Target="../embeddings/oleObject36.bin"/><Relationship Id="rId11" Type="http://schemas.openxmlformats.org/officeDocument/2006/relationships/oleObject" Target="../embeddings/oleObject41.bin"/><Relationship Id="rId5" Type="http://schemas.openxmlformats.org/officeDocument/2006/relationships/oleObject" Target="../embeddings/oleObject35.bin"/><Relationship Id="rId10" Type="http://schemas.openxmlformats.org/officeDocument/2006/relationships/oleObject" Target="../embeddings/oleObject40.bin"/><Relationship Id="rId4" Type="http://schemas.openxmlformats.org/officeDocument/2006/relationships/oleObject" Target="../embeddings/oleObject34.bin"/><Relationship Id="rId9" Type="http://schemas.openxmlformats.org/officeDocument/2006/relationships/oleObject" Target="../embeddings/oleObject39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Прямоугольник 4"/>
          <p:cNvSpPr>
            <a:spLocks noChangeArrowheads="1"/>
          </p:cNvSpPr>
          <p:nvPr/>
        </p:nvSpPr>
        <p:spPr bwMode="auto">
          <a:xfrm>
            <a:off x="719137" y="1340768"/>
            <a:ext cx="8424863" cy="1570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Clr>
                <a:schemeClr val="accent1">
                  <a:lumMod val="50000"/>
                </a:schemeClr>
              </a:buClr>
              <a:buFont typeface="Wingdings" pitchFamily="2" charset="2"/>
              <a:buChar char="v"/>
            </a:pPr>
            <a:r>
              <a:rPr lang="ru-RU" dirty="0"/>
              <a:t>  </a:t>
            </a:r>
            <a:r>
              <a:rPr lang="ru-RU" dirty="0" smtClean="0"/>
              <a:t>Показательными </a:t>
            </a:r>
            <a:r>
              <a:rPr lang="ru-RU" dirty="0"/>
              <a:t>уравнениями называются уравнения, в которых неизвестные содержатся в показателе степени, а основаниями степеней являются </a:t>
            </a:r>
            <a:r>
              <a:rPr lang="ru-RU" u="sng" dirty="0" smtClean="0"/>
              <a:t>положительные </a:t>
            </a:r>
            <a:r>
              <a:rPr lang="ru-RU" u="sng" dirty="0"/>
              <a:t>числа не равные 1</a:t>
            </a:r>
            <a:r>
              <a:rPr lang="ru-RU" dirty="0"/>
              <a:t>. </a:t>
            </a:r>
            <a:r>
              <a:rPr lang="ru-RU" b="1" dirty="0"/>
              <a:t>(а</a:t>
            </a:r>
            <a:r>
              <a:rPr lang="en-US" b="1" baseline="30000" dirty="0"/>
              <a:t>x</a:t>
            </a:r>
            <a:r>
              <a:rPr lang="en-US" b="1" dirty="0"/>
              <a:t> </a:t>
            </a:r>
            <a:r>
              <a:rPr lang="ru-RU" b="1" dirty="0"/>
              <a:t>=</a:t>
            </a:r>
            <a:r>
              <a:rPr lang="en-US" b="1" dirty="0"/>
              <a:t> </a:t>
            </a:r>
            <a:r>
              <a:rPr lang="en-US" b="1" dirty="0" smtClean="0"/>
              <a:t>b</a:t>
            </a:r>
            <a:r>
              <a:rPr lang="ru-RU" b="1" dirty="0" smtClean="0"/>
              <a:t>, а &gt; 0, а ≠ 1).</a:t>
            </a:r>
            <a:endParaRPr lang="ru-RU" b="1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1043608" y="116632"/>
            <a:ext cx="7783348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4800" b="1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>Показательные уравнения.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28"/>
          <p:cNvSpPr txBox="1">
            <a:spLocks noChangeArrowheads="1"/>
          </p:cNvSpPr>
          <p:nvPr/>
        </p:nvSpPr>
        <p:spPr bwMode="auto">
          <a:xfrm>
            <a:off x="1870075" y="188640"/>
            <a:ext cx="7273925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Использование свойств степени, вынесение общего множителя за скобки</a:t>
            </a:r>
          </a:p>
        </p:txBody>
      </p:sp>
      <p:sp>
        <p:nvSpPr>
          <p:cNvPr id="3" name="Text Box 30"/>
          <p:cNvSpPr txBox="1">
            <a:spLocks noChangeArrowheads="1"/>
          </p:cNvSpPr>
          <p:nvPr/>
        </p:nvSpPr>
        <p:spPr bwMode="auto">
          <a:xfrm>
            <a:off x="395536" y="908720"/>
            <a:ext cx="2581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dirty="0"/>
              <a:t>Решить уравнение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251520" y="188640"/>
            <a:ext cx="2052164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7</a:t>
            </a:r>
            <a:endParaRPr lang="ru-RU" sz="2800" dirty="0"/>
          </a:p>
        </p:txBody>
      </p:sp>
      <p:cxnSp>
        <p:nvCxnSpPr>
          <p:cNvPr id="5" name="Прямая соединительная линия 4"/>
          <p:cNvCxnSpPr/>
          <p:nvPr/>
        </p:nvCxnSpPr>
        <p:spPr bwMode="auto">
          <a:xfrm>
            <a:off x="899592" y="980728"/>
            <a:ext cx="7776864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aphicFrame>
        <p:nvGraphicFramePr>
          <p:cNvPr id="73730" name="Object 4"/>
          <p:cNvGraphicFramePr>
            <a:graphicFrameLocks noChangeAspect="1"/>
          </p:cNvGraphicFramePr>
          <p:nvPr/>
        </p:nvGraphicFramePr>
        <p:xfrm>
          <a:off x="1118493" y="1268760"/>
          <a:ext cx="5037683" cy="588788"/>
        </p:xfrm>
        <a:graphic>
          <a:graphicData uri="http://schemas.openxmlformats.org/presentationml/2006/ole">
            <p:oleObj spid="_x0000_s73730" name="Формула" r:id="rId3" imgW="1955520" imgH="228600" progId="">
              <p:embed/>
            </p:oleObj>
          </a:graphicData>
        </a:graphic>
      </p:graphicFrame>
      <p:graphicFrame>
        <p:nvGraphicFramePr>
          <p:cNvPr id="73731" name="Object 4"/>
          <p:cNvGraphicFramePr>
            <a:graphicFrameLocks noChangeAspect="1"/>
          </p:cNvGraphicFramePr>
          <p:nvPr/>
        </p:nvGraphicFramePr>
        <p:xfrm>
          <a:off x="539552" y="1687160"/>
          <a:ext cx="5495925" cy="585788"/>
        </p:xfrm>
        <a:graphic>
          <a:graphicData uri="http://schemas.openxmlformats.org/presentationml/2006/ole">
            <p:oleObj spid="_x0000_s73731" name="Формула" r:id="rId4" imgW="2133360" imgH="228600" progId="">
              <p:embed/>
            </p:oleObj>
          </a:graphicData>
        </a:graphic>
      </p:graphicFrame>
      <p:graphicFrame>
        <p:nvGraphicFramePr>
          <p:cNvPr id="73732" name="Object 4"/>
          <p:cNvGraphicFramePr>
            <a:graphicFrameLocks noChangeAspect="1"/>
          </p:cNvGraphicFramePr>
          <p:nvPr/>
        </p:nvGraphicFramePr>
        <p:xfrm>
          <a:off x="827584" y="2115440"/>
          <a:ext cx="5168900" cy="585787"/>
        </p:xfrm>
        <a:graphic>
          <a:graphicData uri="http://schemas.openxmlformats.org/presentationml/2006/ole">
            <p:oleObj spid="_x0000_s73732" name="Формула" r:id="rId5" imgW="2006280" imgH="228600" progId="">
              <p:embed/>
            </p:oleObj>
          </a:graphicData>
        </a:graphic>
      </p:graphicFrame>
      <p:graphicFrame>
        <p:nvGraphicFramePr>
          <p:cNvPr id="73733" name="Object 5"/>
          <p:cNvGraphicFramePr>
            <a:graphicFrameLocks noChangeAspect="1"/>
          </p:cNvGraphicFramePr>
          <p:nvPr/>
        </p:nvGraphicFramePr>
        <p:xfrm>
          <a:off x="395536" y="2564904"/>
          <a:ext cx="5986463" cy="585788"/>
        </p:xfrm>
        <a:graphic>
          <a:graphicData uri="http://schemas.openxmlformats.org/presentationml/2006/ole">
            <p:oleObj spid="_x0000_s73733" name="Формула" r:id="rId6" imgW="2323800" imgH="228600" progId="">
              <p:embed/>
            </p:oleObj>
          </a:graphicData>
        </a:graphic>
      </p:graphicFrame>
      <p:graphicFrame>
        <p:nvGraphicFramePr>
          <p:cNvPr id="73734" name="Object 6"/>
          <p:cNvGraphicFramePr>
            <a:graphicFrameLocks noChangeAspect="1"/>
          </p:cNvGraphicFramePr>
          <p:nvPr/>
        </p:nvGraphicFramePr>
        <p:xfrm>
          <a:off x="1187624" y="3028016"/>
          <a:ext cx="4646612" cy="585788"/>
        </p:xfrm>
        <a:graphic>
          <a:graphicData uri="http://schemas.openxmlformats.org/presentationml/2006/ole">
            <p:oleObj spid="_x0000_s73734" name="Формула" r:id="rId7" imgW="1803240" imgH="228600" progId="">
              <p:embed/>
            </p:oleObj>
          </a:graphicData>
        </a:graphic>
      </p:graphicFrame>
      <p:graphicFrame>
        <p:nvGraphicFramePr>
          <p:cNvPr id="73735" name="Object 7"/>
          <p:cNvGraphicFramePr>
            <a:graphicFrameLocks noChangeAspect="1"/>
          </p:cNvGraphicFramePr>
          <p:nvPr/>
        </p:nvGraphicFramePr>
        <p:xfrm>
          <a:off x="1961133" y="3501008"/>
          <a:ext cx="2682875" cy="585788"/>
        </p:xfrm>
        <a:graphic>
          <a:graphicData uri="http://schemas.openxmlformats.org/presentationml/2006/ole">
            <p:oleObj spid="_x0000_s73735" name="Формула" r:id="rId8" imgW="1041120" imgH="228600" progId="">
              <p:embed/>
            </p:oleObj>
          </a:graphicData>
        </a:graphic>
      </p:graphicFrame>
      <p:graphicFrame>
        <p:nvGraphicFramePr>
          <p:cNvPr id="73736" name="Object 8"/>
          <p:cNvGraphicFramePr>
            <a:graphicFrameLocks noChangeAspect="1"/>
          </p:cNvGraphicFramePr>
          <p:nvPr/>
        </p:nvGraphicFramePr>
        <p:xfrm>
          <a:off x="1763688" y="4004692"/>
          <a:ext cx="2651125" cy="585788"/>
        </p:xfrm>
        <a:graphic>
          <a:graphicData uri="http://schemas.openxmlformats.org/presentationml/2006/ole">
            <p:oleObj spid="_x0000_s73736" name="Формула" r:id="rId9" imgW="1028520" imgH="228600" progId="">
              <p:embed/>
            </p:oleObj>
          </a:graphicData>
        </a:graphic>
      </p:graphicFrame>
      <p:cxnSp>
        <p:nvCxnSpPr>
          <p:cNvPr id="14" name="Прямая соединительная линия 13"/>
          <p:cNvCxnSpPr/>
          <p:nvPr/>
        </p:nvCxnSpPr>
        <p:spPr bwMode="auto">
          <a:xfrm>
            <a:off x="4427984" y="4077072"/>
            <a:ext cx="0" cy="360040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aphicFrame>
        <p:nvGraphicFramePr>
          <p:cNvPr id="16" name="Объект 15"/>
          <p:cNvGraphicFramePr>
            <a:graphicFrameLocks noChangeAspect="1"/>
          </p:cNvGraphicFramePr>
          <p:nvPr/>
        </p:nvGraphicFramePr>
        <p:xfrm>
          <a:off x="4572000" y="4005064"/>
          <a:ext cx="1260140" cy="504056"/>
        </p:xfrm>
        <a:graphic>
          <a:graphicData uri="http://schemas.openxmlformats.org/presentationml/2006/ole">
            <p:oleObj spid="_x0000_s73737" name="Формула" r:id="rId10" imgW="571320" imgH="228600" progId="">
              <p:embed/>
            </p:oleObj>
          </a:graphicData>
        </a:graphic>
      </p:graphicFrame>
      <p:graphicFrame>
        <p:nvGraphicFramePr>
          <p:cNvPr id="73738" name="Object 10"/>
          <p:cNvGraphicFramePr>
            <a:graphicFrameLocks noChangeAspect="1"/>
          </p:cNvGraphicFramePr>
          <p:nvPr/>
        </p:nvGraphicFramePr>
        <p:xfrm>
          <a:off x="2471489" y="4407917"/>
          <a:ext cx="1668463" cy="1074738"/>
        </p:xfrm>
        <a:graphic>
          <a:graphicData uri="http://schemas.openxmlformats.org/presentationml/2006/ole">
            <p:oleObj spid="_x0000_s73738" name="Формула" r:id="rId11" imgW="647640" imgH="419040" progId="">
              <p:embed/>
            </p:oleObj>
          </a:graphicData>
        </a:graphic>
      </p:graphicFrame>
      <p:graphicFrame>
        <p:nvGraphicFramePr>
          <p:cNvPr id="73739" name="Object 11"/>
          <p:cNvGraphicFramePr>
            <a:graphicFrameLocks noChangeAspect="1"/>
          </p:cNvGraphicFramePr>
          <p:nvPr/>
        </p:nvGraphicFramePr>
        <p:xfrm>
          <a:off x="2255143" y="5517232"/>
          <a:ext cx="2028825" cy="585788"/>
        </p:xfrm>
        <a:graphic>
          <a:graphicData uri="http://schemas.openxmlformats.org/presentationml/2006/ole">
            <p:oleObj spid="_x0000_s73739" name="Формула" r:id="rId12" imgW="787320" imgH="228600" progId="">
              <p:embed/>
            </p:oleObj>
          </a:graphicData>
        </a:graphic>
      </p:graphicFrame>
      <p:graphicFrame>
        <p:nvGraphicFramePr>
          <p:cNvPr id="73740" name="Object 12"/>
          <p:cNvGraphicFramePr>
            <a:graphicFrameLocks noChangeAspect="1"/>
          </p:cNvGraphicFramePr>
          <p:nvPr/>
        </p:nvGraphicFramePr>
        <p:xfrm>
          <a:off x="6156176" y="3068960"/>
          <a:ext cx="2224087" cy="585788"/>
        </p:xfrm>
        <a:graphic>
          <a:graphicData uri="http://schemas.openxmlformats.org/presentationml/2006/ole">
            <p:oleObj spid="_x0000_s73740" name="Формула" r:id="rId13" imgW="863280" imgH="228600" progId="">
              <p:embed/>
            </p:oleObj>
          </a:graphicData>
        </a:graphic>
      </p:graphicFrame>
      <p:graphicFrame>
        <p:nvGraphicFramePr>
          <p:cNvPr id="73741" name="Object 13"/>
          <p:cNvGraphicFramePr>
            <a:graphicFrameLocks noChangeAspect="1"/>
          </p:cNvGraphicFramePr>
          <p:nvPr/>
        </p:nvGraphicFramePr>
        <p:xfrm>
          <a:off x="6516216" y="3500760"/>
          <a:ext cx="1898650" cy="585788"/>
        </p:xfrm>
        <a:graphic>
          <a:graphicData uri="http://schemas.openxmlformats.org/presentationml/2006/ole">
            <p:oleObj spid="_x0000_s73741" name="Формула" r:id="rId14" imgW="736560" imgH="228600" progId="">
              <p:embed/>
            </p:oleObj>
          </a:graphicData>
        </a:graphic>
      </p:graphicFrame>
      <p:graphicFrame>
        <p:nvGraphicFramePr>
          <p:cNvPr id="73742" name="Object 14"/>
          <p:cNvGraphicFramePr>
            <a:graphicFrameLocks noChangeAspect="1"/>
          </p:cNvGraphicFramePr>
          <p:nvPr/>
        </p:nvGraphicFramePr>
        <p:xfrm>
          <a:off x="6508948" y="3933056"/>
          <a:ext cx="2095500" cy="1073150"/>
        </p:xfrm>
        <a:graphic>
          <a:graphicData uri="http://schemas.openxmlformats.org/presentationml/2006/ole">
            <p:oleObj spid="_x0000_s73742" name="Формула" r:id="rId15" imgW="812520" imgH="419040" progId="">
              <p:embed/>
            </p:oleObj>
          </a:graphicData>
        </a:graphic>
      </p:graphicFrame>
      <p:sp>
        <p:nvSpPr>
          <p:cNvPr id="22" name="TextBox 21"/>
          <p:cNvSpPr txBox="1"/>
          <p:nvPr/>
        </p:nvSpPr>
        <p:spPr>
          <a:xfrm>
            <a:off x="8409910" y="3933056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*</a:t>
            </a:r>
            <a:endParaRPr lang="ru-RU" dirty="0">
              <a:solidFill>
                <a:srgbClr val="C00000"/>
              </a:solidFill>
            </a:endParaRPr>
          </a:p>
        </p:txBody>
      </p:sp>
      <p:cxnSp>
        <p:nvCxnSpPr>
          <p:cNvPr id="24" name="Прямая соединительная линия 23"/>
          <p:cNvCxnSpPr/>
          <p:nvPr/>
        </p:nvCxnSpPr>
        <p:spPr bwMode="auto">
          <a:xfrm>
            <a:off x="5868144" y="3212976"/>
            <a:ext cx="0" cy="3284984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5" name="Прямоугольник 24"/>
          <p:cNvSpPr/>
          <p:nvPr/>
        </p:nvSpPr>
        <p:spPr>
          <a:xfrm>
            <a:off x="5940152" y="5229200"/>
            <a:ext cx="142680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buFontTx/>
              <a:buNone/>
            </a:pPr>
            <a:r>
              <a:rPr lang="en-US" dirty="0"/>
              <a:t>Ответ : </a:t>
            </a:r>
            <a:r>
              <a:rPr lang="ru-RU" b="1" dirty="0" smtClean="0"/>
              <a:t>3</a:t>
            </a:r>
            <a:r>
              <a:rPr lang="en-US" b="1" dirty="0" smtClean="0"/>
              <a:t>.</a:t>
            </a:r>
            <a:endParaRPr lang="ru-RU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2555776" y="404664"/>
            <a:ext cx="5638800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Применение способа замены и приведения к квадратному </a:t>
            </a:r>
            <a:r>
              <a:rPr lang="ru-RU" b="1" dirty="0" smtClean="0">
                <a:solidFill>
                  <a:schemeClr val="accent2">
                    <a:lumMod val="75000"/>
                  </a:schemeClr>
                </a:solidFill>
              </a:rPr>
              <a:t>уравнению</a:t>
            </a:r>
            <a:endParaRPr lang="ru-RU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graphicFrame>
        <p:nvGraphicFramePr>
          <p:cNvPr id="10242" name="Object 22"/>
          <p:cNvGraphicFramePr>
            <a:graphicFrameLocks noChangeAspect="1"/>
          </p:cNvGraphicFramePr>
          <p:nvPr/>
        </p:nvGraphicFramePr>
        <p:xfrm>
          <a:off x="1768475" y="1595438"/>
          <a:ext cx="2659509" cy="550837"/>
        </p:xfrm>
        <a:graphic>
          <a:graphicData uri="http://schemas.openxmlformats.org/presentationml/2006/ole">
            <p:oleObj spid="_x0000_s10242" name="Формула" r:id="rId3" imgW="1104840" imgH="228600" progId="">
              <p:embed/>
            </p:oleObj>
          </a:graphicData>
        </a:graphic>
      </p:graphicFrame>
      <p:sp>
        <p:nvSpPr>
          <p:cNvPr id="9" name="Прямоугольник 8"/>
          <p:cNvSpPr/>
          <p:nvPr/>
        </p:nvSpPr>
        <p:spPr>
          <a:xfrm>
            <a:off x="251520" y="188640"/>
            <a:ext cx="2052164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8</a:t>
            </a:r>
            <a:endParaRPr lang="ru-RU" sz="2800" dirty="0"/>
          </a:p>
        </p:txBody>
      </p:sp>
      <p:cxnSp>
        <p:nvCxnSpPr>
          <p:cNvPr id="11" name="Прямая соединительная линия 10"/>
          <p:cNvCxnSpPr/>
          <p:nvPr/>
        </p:nvCxnSpPr>
        <p:spPr bwMode="auto">
          <a:xfrm>
            <a:off x="1115616" y="1268760"/>
            <a:ext cx="7560840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3" name="Прямоугольник 12"/>
          <p:cNvSpPr/>
          <p:nvPr/>
        </p:nvSpPr>
        <p:spPr>
          <a:xfrm>
            <a:off x="323528" y="1268760"/>
            <a:ext cx="291695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dirty="0" smtClean="0"/>
              <a:t>Решить уравнение</a:t>
            </a:r>
            <a:r>
              <a:rPr lang="ru-RU" dirty="0"/>
              <a:t>.</a:t>
            </a:r>
            <a:r>
              <a:rPr lang="ru-RU" dirty="0" smtClean="0"/>
              <a:t>  </a:t>
            </a:r>
            <a:r>
              <a:rPr lang="ru-RU" b="1" dirty="0" smtClean="0"/>
              <a:t> </a:t>
            </a:r>
            <a:endParaRPr lang="ru-RU" b="1" dirty="0"/>
          </a:p>
        </p:txBody>
      </p:sp>
      <p:graphicFrame>
        <p:nvGraphicFramePr>
          <p:cNvPr id="10249" name="Object 22"/>
          <p:cNvGraphicFramePr>
            <a:graphicFrameLocks noChangeAspect="1"/>
          </p:cNvGraphicFramePr>
          <p:nvPr/>
        </p:nvGraphicFramePr>
        <p:xfrm>
          <a:off x="1403648" y="2060848"/>
          <a:ext cx="3087687" cy="550863"/>
        </p:xfrm>
        <a:graphic>
          <a:graphicData uri="http://schemas.openxmlformats.org/presentationml/2006/ole">
            <p:oleObj spid="_x0000_s10249" name="Формула" r:id="rId4" imgW="1282680" imgH="228600" progId="">
              <p:embed/>
            </p:oleObj>
          </a:graphicData>
        </a:graphic>
      </p:graphicFrame>
      <p:graphicFrame>
        <p:nvGraphicFramePr>
          <p:cNvPr id="16" name="Объект 15"/>
          <p:cNvGraphicFramePr>
            <a:graphicFrameLocks noChangeAspect="1"/>
          </p:cNvGraphicFramePr>
          <p:nvPr/>
        </p:nvGraphicFramePr>
        <p:xfrm>
          <a:off x="1547664" y="2564904"/>
          <a:ext cx="1968219" cy="432048"/>
        </p:xfrm>
        <a:graphic>
          <a:graphicData uri="http://schemas.openxmlformats.org/presentationml/2006/ole">
            <p:oleObj spid="_x0000_s10250" name="Формула" r:id="rId5" imgW="1041120" imgH="228600" progId="">
              <p:embed/>
            </p:oleObj>
          </a:graphicData>
        </a:graphic>
      </p:graphicFrame>
      <p:graphicFrame>
        <p:nvGraphicFramePr>
          <p:cNvPr id="10251" name="Object 22"/>
          <p:cNvGraphicFramePr>
            <a:graphicFrameLocks noChangeAspect="1"/>
          </p:cNvGraphicFramePr>
          <p:nvPr/>
        </p:nvGraphicFramePr>
        <p:xfrm>
          <a:off x="2174470" y="2950145"/>
          <a:ext cx="2352675" cy="550863"/>
        </p:xfrm>
        <a:graphic>
          <a:graphicData uri="http://schemas.openxmlformats.org/presentationml/2006/ole">
            <p:oleObj spid="_x0000_s10251" name="Формула" r:id="rId6" imgW="977760" imgH="228600" progId="">
              <p:embed/>
            </p:oleObj>
          </a:graphicData>
        </a:graphic>
      </p:graphicFrame>
      <p:sp>
        <p:nvSpPr>
          <p:cNvPr id="18" name="TextBox 17"/>
          <p:cNvSpPr txBox="1"/>
          <p:nvPr/>
        </p:nvSpPr>
        <p:spPr>
          <a:xfrm>
            <a:off x="4355976" y="2852936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*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2195736" y="3429000"/>
            <a:ext cx="10518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t</a:t>
            </a:r>
            <a:r>
              <a:rPr lang="en-US" b="1" baseline="-25000" dirty="0" smtClean="0"/>
              <a:t>1</a:t>
            </a:r>
            <a:r>
              <a:rPr lang="en-US" b="1" dirty="0" smtClean="0"/>
              <a:t> = 1; </a:t>
            </a:r>
            <a:endParaRPr lang="ru-RU" b="1" dirty="0"/>
          </a:p>
        </p:txBody>
      </p:sp>
      <p:sp>
        <p:nvSpPr>
          <p:cNvPr id="20" name="TextBox 19"/>
          <p:cNvSpPr txBox="1"/>
          <p:nvPr/>
        </p:nvSpPr>
        <p:spPr>
          <a:xfrm>
            <a:off x="3491880" y="3429000"/>
            <a:ext cx="10518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t</a:t>
            </a:r>
            <a:r>
              <a:rPr lang="en-US" b="1" baseline="-25000" dirty="0" smtClean="0"/>
              <a:t>2</a:t>
            </a:r>
            <a:r>
              <a:rPr lang="en-US" b="1" dirty="0" smtClean="0"/>
              <a:t> = 4; </a:t>
            </a:r>
            <a:endParaRPr lang="ru-RU" b="1" dirty="0"/>
          </a:p>
        </p:txBody>
      </p:sp>
      <p:sp>
        <p:nvSpPr>
          <p:cNvPr id="21" name="TextBox 20"/>
          <p:cNvSpPr txBox="1"/>
          <p:nvPr/>
        </p:nvSpPr>
        <p:spPr>
          <a:xfrm>
            <a:off x="1475656" y="3861048"/>
            <a:ext cx="264848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i="1" dirty="0" smtClean="0"/>
              <a:t>вернемся к замене</a:t>
            </a:r>
            <a:endParaRPr lang="ru-RU" i="1" dirty="0"/>
          </a:p>
        </p:txBody>
      </p:sp>
      <p:graphicFrame>
        <p:nvGraphicFramePr>
          <p:cNvPr id="10252" name="Object 22"/>
          <p:cNvGraphicFramePr>
            <a:graphicFrameLocks noChangeAspect="1"/>
          </p:cNvGraphicFramePr>
          <p:nvPr/>
        </p:nvGraphicFramePr>
        <p:xfrm>
          <a:off x="1115617" y="4293096"/>
          <a:ext cx="1728192" cy="445198"/>
        </p:xfrm>
        <a:graphic>
          <a:graphicData uri="http://schemas.openxmlformats.org/presentationml/2006/ole">
            <p:oleObj spid="_x0000_s10252" name="Формула" r:id="rId7" imgW="888840" imgH="228600" progId="">
              <p:embed/>
            </p:oleObj>
          </a:graphicData>
        </a:graphic>
      </p:graphicFrame>
      <p:graphicFrame>
        <p:nvGraphicFramePr>
          <p:cNvPr id="10253" name="Object 13"/>
          <p:cNvGraphicFramePr>
            <a:graphicFrameLocks noChangeAspect="1"/>
          </p:cNvGraphicFramePr>
          <p:nvPr/>
        </p:nvGraphicFramePr>
        <p:xfrm>
          <a:off x="1922099" y="4650713"/>
          <a:ext cx="1158999" cy="444263"/>
        </p:xfrm>
        <a:graphic>
          <a:graphicData uri="http://schemas.openxmlformats.org/presentationml/2006/ole">
            <p:oleObj spid="_x0000_s10253" name="Формула" r:id="rId8" imgW="533160" imgH="228600" progId="">
              <p:embed/>
            </p:oleObj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2059237" y="4941168"/>
            <a:ext cx="10005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i="1" dirty="0" smtClean="0"/>
              <a:t>x</a:t>
            </a:r>
            <a:r>
              <a:rPr lang="en-US" b="1" dirty="0" smtClean="0"/>
              <a:t> = 0; </a:t>
            </a:r>
            <a:endParaRPr lang="ru-RU" b="1" dirty="0"/>
          </a:p>
        </p:txBody>
      </p:sp>
      <p:graphicFrame>
        <p:nvGraphicFramePr>
          <p:cNvPr id="25" name="Object 22"/>
          <p:cNvGraphicFramePr>
            <a:graphicFrameLocks noChangeAspect="1"/>
          </p:cNvGraphicFramePr>
          <p:nvPr/>
        </p:nvGraphicFramePr>
        <p:xfrm>
          <a:off x="3302000" y="4292600"/>
          <a:ext cx="1778000" cy="446088"/>
        </p:xfrm>
        <a:graphic>
          <a:graphicData uri="http://schemas.openxmlformats.org/presentationml/2006/ole">
            <p:oleObj spid="_x0000_s10254" name="Формула" r:id="rId9" imgW="914400" imgH="228600" progId="">
              <p:embed/>
            </p:oleObj>
          </a:graphicData>
        </a:graphic>
      </p:graphicFrame>
      <p:graphicFrame>
        <p:nvGraphicFramePr>
          <p:cNvPr id="26" name="Object 13"/>
          <p:cNvGraphicFramePr>
            <a:graphicFrameLocks noChangeAspect="1"/>
          </p:cNvGraphicFramePr>
          <p:nvPr/>
        </p:nvGraphicFramePr>
        <p:xfrm>
          <a:off x="4133081" y="4650713"/>
          <a:ext cx="1158999" cy="444263"/>
        </p:xfrm>
        <a:graphic>
          <a:graphicData uri="http://schemas.openxmlformats.org/presentationml/2006/ole">
            <p:oleObj spid="_x0000_s10255" name="Формула" r:id="rId10" imgW="533160" imgH="228600" progId="">
              <p:embed/>
            </p:oleObj>
          </a:graphicData>
        </a:graphic>
      </p:graphicFrame>
      <p:sp>
        <p:nvSpPr>
          <p:cNvPr id="27" name="TextBox 26"/>
          <p:cNvSpPr txBox="1"/>
          <p:nvPr/>
        </p:nvSpPr>
        <p:spPr>
          <a:xfrm>
            <a:off x="4270219" y="4941168"/>
            <a:ext cx="10005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i="1" dirty="0" smtClean="0"/>
              <a:t>x</a:t>
            </a:r>
            <a:r>
              <a:rPr lang="en-US" b="1" dirty="0" smtClean="0"/>
              <a:t> = 2; </a:t>
            </a:r>
            <a:endParaRPr lang="ru-RU" b="1" dirty="0"/>
          </a:p>
        </p:txBody>
      </p:sp>
      <p:sp>
        <p:nvSpPr>
          <p:cNvPr id="28" name="Прямоугольник 27"/>
          <p:cNvSpPr/>
          <p:nvPr/>
        </p:nvSpPr>
        <p:spPr>
          <a:xfrm>
            <a:off x="5940152" y="5229200"/>
            <a:ext cx="1837170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buFontTx/>
              <a:buNone/>
            </a:pPr>
            <a:r>
              <a:rPr lang="en-US" dirty="0"/>
              <a:t>Ответ : </a:t>
            </a:r>
            <a:r>
              <a:rPr lang="en-US" b="1" dirty="0"/>
              <a:t>0 ; 2.</a:t>
            </a:r>
            <a:endParaRPr lang="ru-RU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02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02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102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0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1000"/>
                            </p:stCondLst>
                            <p:childTnLst>
                              <p:par>
                                <p:cTn id="3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0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5" dur="1000"/>
                                        <p:tgtEl>
                                          <p:spTgt spid="102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0" dur="1000"/>
                                        <p:tgtEl>
                                          <p:spTgt spid="102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0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5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0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5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19" grpId="0"/>
      <p:bldP spid="20" grpId="0"/>
      <p:bldP spid="21" grpId="0"/>
      <p:bldP spid="24" grpId="0"/>
      <p:bldP spid="27" grpId="0"/>
      <p:bldP spid="28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Text Box 2"/>
          <p:cNvSpPr txBox="1">
            <a:spLocks noChangeArrowheads="1"/>
          </p:cNvSpPr>
          <p:nvPr/>
        </p:nvSpPr>
        <p:spPr bwMode="auto">
          <a:xfrm>
            <a:off x="2771800" y="188640"/>
            <a:ext cx="5638800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Применение способа замены и приведения к квадратному уравнению</a:t>
            </a:r>
          </a:p>
        </p:txBody>
      </p:sp>
      <p:sp>
        <p:nvSpPr>
          <p:cNvPr id="14342" name="Text Box 17"/>
          <p:cNvSpPr txBox="1">
            <a:spLocks noChangeArrowheads="1"/>
          </p:cNvSpPr>
          <p:nvPr/>
        </p:nvSpPr>
        <p:spPr bwMode="auto">
          <a:xfrm>
            <a:off x="107504" y="980728"/>
            <a:ext cx="268446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dirty="0"/>
              <a:t>Решить </a:t>
            </a:r>
            <a:r>
              <a:rPr lang="ru-RU" dirty="0" smtClean="0"/>
              <a:t>уравнение.</a:t>
            </a:r>
            <a:endParaRPr lang="ru-RU" dirty="0"/>
          </a:p>
        </p:txBody>
      </p:sp>
      <p:graphicFrame>
        <p:nvGraphicFramePr>
          <p:cNvPr id="14338" name="Object 18"/>
          <p:cNvGraphicFramePr>
            <a:graphicFrameLocks noChangeAspect="1"/>
          </p:cNvGraphicFramePr>
          <p:nvPr/>
        </p:nvGraphicFramePr>
        <p:xfrm>
          <a:off x="1017017" y="1397297"/>
          <a:ext cx="2906911" cy="539100"/>
        </p:xfrm>
        <a:graphic>
          <a:graphicData uri="http://schemas.openxmlformats.org/presentationml/2006/ole">
            <p:oleObj spid="_x0000_s14338" name="Формула" r:id="rId3" imgW="1231560" imgH="228600" progId="">
              <p:embed/>
            </p:oleObj>
          </a:graphicData>
        </a:graphic>
      </p:graphicFrame>
      <p:sp>
        <p:nvSpPr>
          <p:cNvPr id="10" name="Прямоугольник 9"/>
          <p:cNvSpPr/>
          <p:nvPr/>
        </p:nvSpPr>
        <p:spPr>
          <a:xfrm>
            <a:off x="251520" y="188640"/>
            <a:ext cx="2052164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9</a:t>
            </a:r>
            <a:endParaRPr lang="ru-RU" sz="2800" dirty="0"/>
          </a:p>
        </p:txBody>
      </p:sp>
      <p:cxnSp>
        <p:nvCxnSpPr>
          <p:cNvPr id="12" name="Прямая соединительная линия 11"/>
          <p:cNvCxnSpPr/>
          <p:nvPr/>
        </p:nvCxnSpPr>
        <p:spPr bwMode="auto">
          <a:xfrm>
            <a:off x="611560" y="1052736"/>
            <a:ext cx="8136904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aphicFrame>
        <p:nvGraphicFramePr>
          <p:cNvPr id="14346" name="Object 10"/>
          <p:cNvGraphicFramePr>
            <a:graphicFrameLocks noChangeAspect="1"/>
          </p:cNvGraphicFramePr>
          <p:nvPr/>
        </p:nvGraphicFramePr>
        <p:xfrm>
          <a:off x="5148064" y="1916832"/>
          <a:ext cx="3744416" cy="494442"/>
        </p:xfrm>
        <a:graphic>
          <a:graphicData uri="http://schemas.openxmlformats.org/presentationml/2006/ole">
            <p:oleObj spid="_x0000_s14346" name="Формула" r:id="rId4" imgW="1549080" imgH="228600" progId="">
              <p:embed/>
            </p:oleObj>
          </a:graphicData>
        </a:graphic>
      </p:graphicFrame>
      <p:graphicFrame>
        <p:nvGraphicFramePr>
          <p:cNvPr id="14348" name="Object 12"/>
          <p:cNvGraphicFramePr>
            <a:graphicFrameLocks noChangeAspect="1"/>
          </p:cNvGraphicFramePr>
          <p:nvPr/>
        </p:nvGraphicFramePr>
        <p:xfrm>
          <a:off x="5436096" y="2492896"/>
          <a:ext cx="3528392" cy="512118"/>
        </p:xfrm>
        <a:graphic>
          <a:graphicData uri="http://schemas.openxmlformats.org/presentationml/2006/ole">
            <p:oleObj spid="_x0000_s14348" name="Формула" r:id="rId5" imgW="1409400" imgH="228600" progId="">
              <p:embed/>
            </p:oleObj>
          </a:graphicData>
        </a:graphic>
      </p:graphicFrame>
      <p:graphicFrame>
        <p:nvGraphicFramePr>
          <p:cNvPr id="14349" name="Object 13"/>
          <p:cNvGraphicFramePr>
            <a:graphicFrameLocks noChangeAspect="1"/>
          </p:cNvGraphicFramePr>
          <p:nvPr/>
        </p:nvGraphicFramePr>
        <p:xfrm>
          <a:off x="6084168" y="2996952"/>
          <a:ext cx="2894906" cy="524115"/>
        </p:xfrm>
        <a:graphic>
          <a:graphicData uri="http://schemas.openxmlformats.org/presentationml/2006/ole">
            <p:oleObj spid="_x0000_s14349" name="Формула" r:id="rId6" imgW="1130040" imgH="228600" progId="">
              <p:embed/>
            </p:oleObj>
          </a:graphicData>
        </a:graphic>
      </p:graphicFrame>
      <p:sp>
        <p:nvSpPr>
          <p:cNvPr id="17" name="Прямоугольник 16"/>
          <p:cNvSpPr/>
          <p:nvPr/>
        </p:nvSpPr>
        <p:spPr>
          <a:xfrm>
            <a:off x="323528" y="1861244"/>
            <a:ext cx="504056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i="1" dirty="0" smtClean="0"/>
              <a:t>т.к. перед переменной </a:t>
            </a:r>
            <a:r>
              <a:rPr lang="ru-RU" sz="2000" b="1" i="1" dirty="0" smtClean="0"/>
              <a:t>х</a:t>
            </a:r>
            <a:r>
              <a:rPr lang="ru-RU" sz="2000" i="1" dirty="0" smtClean="0"/>
              <a:t> </a:t>
            </a:r>
            <a:r>
              <a:rPr lang="ru-RU" sz="2000" i="1" u="sng" dirty="0" smtClean="0"/>
              <a:t>разные коэффициенты</a:t>
            </a:r>
            <a:r>
              <a:rPr lang="ru-RU" sz="2000" i="1" dirty="0" smtClean="0"/>
              <a:t>, то способ вынесения за скобку общ. </a:t>
            </a:r>
            <a:r>
              <a:rPr lang="ru-RU" sz="2000" i="1" dirty="0" err="1" smtClean="0"/>
              <a:t>множ</a:t>
            </a:r>
            <a:r>
              <a:rPr lang="ru-RU" sz="2000" i="1" dirty="0" smtClean="0"/>
              <a:t>. не используем.</a:t>
            </a:r>
            <a:endParaRPr lang="ru-RU" sz="2000" i="1" dirty="0"/>
          </a:p>
        </p:txBody>
      </p:sp>
      <p:sp>
        <p:nvSpPr>
          <p:cNvPr id="18" name="Овал 17"/>
          <p:cNvSpPr/>
          <p:nvPr/>
        </p:nvSpPr>
        <p:spPr bwMode="auto">
          <a:xfrm>
            <a:off x="1192933" y="1376031"/>
            <a:ext cx="216024" cy="360040"/>
          </a:xfrm>
          <a:prstGeom prst="ellipse">
            <a:avLst/>
          </a:prstGeom>
          <a:noFill/>
          <a:ln w="28575" cap="flat" cmpd="sng" algn="ctr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9" name="Овал 18"/>
          <p:cNvSpPr/>
          <p:nvPr/>
        </p:nvSpPr>
        <p:spPr bwMode="auto">
          <a:xfrm>
            <a:off x="2302528" y="1340768"/>
            <a:ext cx="288033" cy="376460"/>
          </a:xfrm>
          <a:prstGeom prst="ellipse">
            <a:avLst/>
          </a:prstGeom>
          <a:noFill/>
          <a:ln w="28575" cap="flat" cmpd="sng" algn="ctr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graphicFrame>
        <p:nvGraphicFramePr>
          <p:cNvPr id="14350" name="Object 11"/>
          <p:cNvGraphicFramePr>
            <a:graphicFrameLocks noChangeAspect="1"/>
          </p:cNvGraphicFramePr>
          <p:nvPr/>
        </p:nvGraphicFramePr>
        <p:xfrm>
          <a:off x="827584" y="2869356"/>
          <a:ext cx="3168352" cy="453793"/>
        </p:xfrm>
        <a:graphic>
          <a:graphicData uri="http://schemas.openxmlformats.org/presentationml/2006/ole">
            <p:oleObj spid="_x0000_s14350" name="Формула" r:id="rId7" imgW="1523880" imgH="228600" progId="">
              <p:embed/>
            </p:oleObj>
          </a:graphicData>
        </a:graphic>
      </p:graphicFrame>
      <p:graphicFrame>
        <p:nvGraphicFramePr>
          <p:cNvPr id="14351" name="Object 11"/>
          <p:cNvGraphicFramePr>
            <a:graphicFrameLocks noChangeAspect="1"/>
          </p:cNvGraphicFramePr>
          <p:nvPr/>
        </p:nvGraphicFramePr>
        <p:xfrm>
          <a:off x="1331640" y="3157388"/>
          <a:ext cx="2713931" cy="822360"/>
        </p:xfrm>
        <a:graphic>
          <a:graphicData uri="http://schemas.openxmlformats.org/presentationml/2006/ole">
            <p:oleObj spid="_x0000_s14351" name="Формула" r:id="rId8" imgW="1295280" imgH="393480" progId="">
              <p:embed/>
            </p:oleObj>
          </a:graphicData>
        </a:graphic>
      </p:graphicFrame>
      <p:cxnSp>
        <p:nvCxnSpPr>
          <p:cNvPr id="22" name="Прямая соединительная линия 21"/>
          <p:cNvCxnSpPr/>
          <p:nvPr/>
        </p:nvCxnSpPr>
        <p:spPr bwMode="auto">
          <a:xfrm>
            <a:off x="4074401" y="3429000"/>
            <a:ext cx="0" cy="288032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3" name="Прямоугольник 22"/>
          <p:cNvSpPr/>
          <p:nvPr/>
        </p:nvSpPr>
        <p:spPr>
          <a:xfrm>
            <a:off x="4106300" y="3356992"/>
            <a:ext cx="52610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000" b="1" i="1" dirty="0" smtClean="0"/>
              <a:t>∙ 2</a:t>
            </a:r>
            <a:r>
              <a:rPr lang="ru-RU" sz="2000" b="1" i="1" baseline="40000" dirty="0" smtClean="0"/>
              <a:t>х</a:t>
            </a:r>
            <a:endParaRPr lang="ru-RU" sz="2000" dirty="0"/>
          </a:p>
        </p:txBody>
      </p:sp>
      <p:graphicFrame>
        <p:nvGraphicFramePr>
          <p:cNvPr id="14352" name="Object 12"/>
          <p:cNvGraphicFramePr>
            <a:graphicFrameLocks noChangeAspect="1"/>
          </p:cNvGraphicFramePr>
          <p:nvPr/>
        </p:nvGraphicFramePr>
        <p:xfrm>
          <a:off x="1187624" y="3921422"/>
          <a:ext cx="2971626" cy="486633"/>
        </p:xfrm>
        <a:graphic>
          <a:graphicData uri="http://schemas.openxmlformats.org/presentationml/2006/ole">
            <p:oleObj spid="_x0000_s14352" name="Формула" r:id="rId9" imgW="1384200" imgH="228600" progId="">
              <p:embed/>
            </p:oleObj>
          </a:graphicData>
        </a:graphic>
      </p:graphicFrame>
      <p:graphicFrame>
        <p:nvGraphicFramePr>
          <p:cNvPr id="14354" name="Object 18"/>
          <p:cNvGraphicFramePr>
            <a:graphicFrameLocks noChangeAspect="1"/>
          </p:cNvGraphicFramePr>
          <p:nvPr/>
        </p:nvGraphicFramePr>
        <p:xfrm>
          <a:off x="1835696" y="4856112"/>
          <a:ext cx="2372767" cy="515561"/>
        </p:xfrm>
        <a:graphic>
          <a:graphicData uri="http://schemas.openxmlformats.org/presentationml/2006/ole">
            <p:oleObj spid="_x0000_s14354" name="Формула" r:id="rId10" imgW="1054080" imgH="228600" progId="">
              <p:embed/>
            </p:oleObj>
          </a:graphicData>
        </a:graphic>
      </p:graphicFrame>
      <p:sp>
        <p:nvSpPr>
          <p:cNvPr id="27" name="TextBox 26"/>
          <p:cNvSpPr txBox="1"/>
          <p:nvPr/>
        </p:nvSpPr>
        <p:spPr>
          <a:xfrm>
            <a:off x="4067944" y="4783955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*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1691680" y="5288011"/>
            <a:ext cx="161614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t</a:t>
            </a:r>
            <a:r>
              <a:rPr lang="en-US" b="1" baseline="-25000" dirty="0" smtClean="0"/>
              <a:t>1</a:t>
            </a:r>
            <a:r>
              <a:rPr lang="en-US" b="1" dirty="0" smtClean="0"/>
              <a:t> = </a:t>
            </a:r>
            <a:r>
              <a:rPr lang="ru-RU" b="1" dirty="0" smtClean="0"/>
              <a:t>- 0,25</a:t>
            </a:r>
            <a:r>
              <a:rPr lang="en-US" b="1" dirty="0" smtClean="0"/>
              <a:t>; </a:t>
            </a:r>
            <a:endParaRPr lang="ru-RU" b="1" dirty="0"/>
          </a:p>
        </p:txBody>
      </p:sp>
      <p:sp>
        <p:nvSpPr>
          <p:cNvPr id="29" name="TextBox 28"/>
          <p:cNvSpPr txBox="1"/>
          <p:nvPr/>
        </p:nvSpPr>
        <p:spPr>
          <a:xfrm>
            <a:off x="3203848" y="5288011"/>
            <a:ext cx="10518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t</a:t>
            </a:r>
            <a:r>
              <a:rPr lang="en-US" b="1" baseline="-25000" dirty="0" smtClean="0"/>
              <a:t>2</a:t>
            </a:r>
            <a:r>
              <a:rPr lang="en-US" b="1" dirty="0" smtClean="0"/>
              <a:t> = 4; </a:t>
            </a:r>
            <a:endParaRPr lang="ru-RU" b="1" dirty="0"/>
          </a:p>
        </p:txBody>
      </p:sp>
      <p:sp>
        <p:nvSpPr>
          <p:cNvPr id="30" name="TextBox 29"/>
          <p:cNvSpPr txBox="1"/>
          <p:nvPr/>
        </p:nvSpPr>
        <p:spPr>
          <a:xfrm>
            <a:off x="5436096" y="3501008"/>
            <a:ext cx="264848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i="1" dirty="0" smtClean="0"/>
              <a:t>вернемся к замене</a:t>
            </a:r>
            <a:endParaRPr lang="ru-RU" i="1" dirty="0"/>
          </a:p>
        </p:txBody>
      </p:sp>
      <p:graphicFrame>
        <p:nvGraphicFramePr>
          <p:cNvPr id="31" name="Object 22"/>
          <p:cNvGraphicFramePr>
            <a:graphicFrameLocks noChangeAspect="1"/>
          </p:cNvGraphicFramePr>
          <p:nvPr/>
        </p:nvGraphicFramePr>
        <p:xfrm>
          <a:off x="6012160" y="3933056"/>
          <a:ext cx="1776413" cy="444500"/>
        </p:xfrm>
        <a:graphic>
          <a:graphicData uri="http://schemas.openxmlformats.org/presentationml/2006/ole">
            <p:oleObj spid="_x0000_s14355" name="Формула" r:id="rId11" imgW="914400" imgH="228600" progId="">
              <p:embed/>
            </p:oleObj>
          </a:graphicData>
        </a:graphic>
      </p:graphicFrame>
      <p:graphicFrame>
        <p:nvGraphicFramePr>
          <p:cNvPr id="32" name="Object 13"/>
          <p:cNvGraphicFramePr>
            <a:graphicFrameLocks noChangeAspect="1"/>
          </p:cNvGraphicFramePr>
          <p:nvPr/>
        </p:nvGraphicFramePr>
        <p:xfrm>
          <a:off x="6876256" y="4352889"/>
          <a:ext cx="1158999" cy="444263"/>
        </p:xfrm>
        <a:graphic>
          <a:graphicData uri="http://schemas.openxmlformats.org/presentationml/2006/ole">
            <p:oleObj spid="_x0000_s14356" name="Формула" r:id="rId12" imgW="533160" imgH="228600" progId="">
              <p:embed/>
            </p:oleObj>
          </a:graphicData>
        </a:graphic>
      </p:graphicFrame>
      <p:sp>
        <p:nvSpPr>
          <p:cNvPr id="33" name="TextBox 32"/>
          <p:cNvSpPr txBox="1"/>
          <p:nvPr/>
        </p:nvSpPr>
        <p:spPr>
          <a:xfrm>
            <a:off x="7052171" y="4754620"/>
            <a:ext cx="97494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i="1" dirty="0" smtClean="0"/>
              <a:t>x</a:t>
            </a:r>
            <a:r>
              <a:rPr lang="en-US" b="1" dirty="0" smtClean="0"/>
              <a:t> = </a:t>
            </a:r>
            <a:r>
              <a:rPr lang="ru-RU" b="1" dirty="0" smtClean="0"/>
              <a:t>2.</a:t>
            </a:r>
            <a:r>
              <a:rPr lang="en-US" b="1" dirty="0" smtClean="0"/>
              <a:t> </a:t>
            </a:r>
            <a:endParaRPr lang="ru-RU" b="1" dirty="0"/>
          </a:p>
        </p:txBody>
      </p:sp>
      <p:grpSp>
        <p:nvGrpSpPr>
          <p:cNvPr id="35" name="Группа 34"/>
          <p:cNvGrpSpPr/>
          <p:nvPr/>
        </p:nvGrpSpPr>
        <p:grpSpPr>
          <a:xfrm>
            <a:off x="1185044" y="4381524"/>
            <a:ext cx="2882900" cy="461665"/>
            <a:chOff x="153988" y="4797152"/>
            <a:chExt cx="2882900" cy="461665"/>
          </a:xfrm>
        </p:grpSpPr>
        <p:graphicFrame>
          <p:nvGraphicFramePr>
            <p:cNvPr id="14353" name="Object 17"/>
            <p:cNvGraphicFramePr>
              <a:graphicFrameLocks noChangeAspect="1"/>
            </p:cNvGraphicFramePr>
            <p:nvPr/>
          </p:nvGraphicFramePr>
          <p:xfrm>
            <a:off x="153988" y="4797425"/>
            <a:ext cx="2882900" cy="431800"/>
          </p:xfrm>
          <a:graphic>
            <a:graphicData uri="http://schemas.openxmlformats.org/presentationml/2006/ole">
              <p:oleObj spid="_x0000_s14353" name="Формула" r:id="rId13" imgW="1523880" imgH="228600" progId="">
                <p:embed/>
              </p:oleObj>
            </a:graphicData>
          </a:graphic>
        </p:graphicFrame>
        <p:sp>
          <p:nvSpPr>
            <p:cNvPr id="34" name="TextBox 33"/>
            <p:cNvSpPr txBox="1"/>
            <p:nvPr/>
          </p:nvSpPr>
          <p:spPr>
            <a:xfrm>
              <a:off x="2411760" y="4797152"/>
              <a:ext cx="357790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ru-RU" b="1" dirty="0" smtClean="0"/>
                <a:t>&gt;</a:t>
              </a:r>
              <a:endParaRPr lang="ru-RU" b="1" dirty="0"/>
            </a:p>
          </p:txBody>
        </p:sp>
      </p:grpSp>
      <p:sp>
        <p:nvSpPr>
          <p:cNvPr id="36" name="TextBox 35"/>
          <p:cNvSpPr txBox="1"/>
          <p:nvPr/>
        </p:nvSpPr>
        <p:spPr>
          <a:xfrm>
            <a:off x="4644008" y="1412776"/>
            <a:ext cx="274626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 </a:t>
            </a:r>
            <a:r>
              <a:rPr lang="ru-RU" b="1" dirty="0" smtClean="0"/>
              <a:t>- 0,25 </a:t>
            </a:r>
            <a:r>
              <a:rPr lang="en-US" b="1" dirty="0" smtClean="0"/>
              <a:t>&gt; </a:t>
            </a:r>
            <a:r>
              <a:rPr lang="ru-RU" b="1" dirty="0" smtClean="0"/>
              <a:t>0 – </a:t>
            </a:r>
            <a:r>
              <a:rPr lang="ru-RU" sz="2000" i="1" dirty="0" smtClean="0"/>
              <a:t>неверно, </a:t>
            </a:r>
            <a:endParaRPr lang="ru-RU" i="1" dirty="0"/>
          </a:p>
        </p:txBody>
      </p:sp>
      <p:sp>
        <p:nvSpPr>
          <p:cNvPr id="37" name="TextBox 36"/>
          <p:cNvSpPr txBox="1"/>
          <p:nvPr/>
        </p:nvSpPr>
        <p:spPr>
          <a:xfrm>
            <a:off x="7240064" y="1413772"/>
            <a:ext cx="191122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4</a:t>
            </a:r>
            <a:r>
              <a:rPr lang="ru-RU" b="1" dirty="0" smtClean="0"/>
              <a:t> </a:t>
            </a:r>
            <a:r>
              <a:rPr lang="en-US" b="1" dirty="0" smtClean="0"/>
              <a:t>&gt;</a:t>
            </a:r>
            <a:r>
              <a:rPr lang="ru-RU" b="1" dirty="0" smtClean="0"/>
              <a:t> 0 – </a:t>
            </a:r>
            <a:r>
              <a:rPr lang="ru-RU" sz="2000" i="1" dirty="0" smtClean="0"/>
              <a:t>верно</a:t>
            </a:r>
            <a:r>
              <a:rPr lang="ru-RU" b="1" dirty="0" smtClean="0"/>
              <a:t> </a:t>
            </a:r>
            <a:r>
              <a:rPr lang="en-US" b="1" dirty="0" smtClean="0"/>
              <a:t> </a:t>
            </a:r>
            <a:endParaRPr lang="ru-RU" b="1" dirty="0"/>
          </a:p>
        </p:txBody>
      </p:sp>
      <p:sp>
        <p:nvSpPr>
          <p:cNvPr id="38" name="TextBox 37"/>
          <p:cNvSpPr txBox="1"/>
          <p:nvPr/>
        </p:nvSpPr>
        <p:spPr>
          <a:xfrm>
            <a:off x="1619672" y="5805264"/>
            <a:ext cx="325820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i="1" dirty="0" smtClean="0"/>
              <a:t>Проверим условие </a:t>
            </a:r>
            <a:r>
              <a:rPr lang="en-US" i="1" dirty="0" smtClean="0"/>
              <a:t>t</a:t>
            </a:r>
            <a:r>
              <a:rPr lang="ru-RU" i="1" dirty="0" smtClean="0"/>
              <a:t> &gt;0:</a:t>
            </a:r>
            <a:endParaRPr lang="ru-RU" i="1" dirty="0"/>
          </a:p>
        </p:txBody>
      </p:sp>
      <p:sp>
        <p:nvSpPr>
          <p:cNvPr id="39" name="Прямоугольник 38"/>
          <p:cNvSpPr/>
          <p:nvPr/>
        </p:nvSpPr>
        <p:spPr>
          <a:xfrm>
            <a:off x="7236296" y="5805264"/>
            <a:ext cx="127291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Ответ: 2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43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2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000"/>
                            </p:stCondLst>
                            <p:childTnLst>
                              <p:par>
                                <p:cTn id="14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6" dur="2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1000"/>
                                        <p:tgtEl>
                                          <p:spTgt spid="143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1000"/>
                                        <p:tgtEl>
                                          <p:spTgt spid="143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6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1000"/>
                            </p:stCondLst>
                            <p:childTnLst>
                              <p:par>
                                <p:cTn id="3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0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5" dur="1000"/>
                                        <p:tgtEl>
                                          <p:spTgt spid="143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0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1000"/>
                                        <p:tgtEl>
                                          <p:spTgt spid="143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1000"/>
                            </p:stCondLst>
                            <p:childTnLst>
                              <p:par>
                                <p:cTn id="5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4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1000"/>
                            </p:stCondLst>
                            <p:childTnLst>
                              <p:par>
                                <p:cTn id="6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8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3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8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3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4" fill="hold">
                      <p:stCondLst>
                        <p:cond delay="indefinite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8" dur="1000"/>
                                        <p:tgtEl>
                                          <p:spTgt spid="143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3" dur="1000"/>
                                        <p:tgtEl>
                                          <p:spTgt spid="143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8" dur="1000"/>
                                        <p:tgtEl>
                                          <p:spTgt spid="143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3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4" fill="hold">
                      <p:stCondLst>
                        <p:cond delay="indefinite"/>
                      </p:stCondLst>
                      <p:childTnLst>
                        <p:par>
                          <p:cTn id="105" fill="hold">
                            <p:stCondLst>
                              <p:cond delay="0"/>
                            </p:stCondLst>
                            <p:childTnLst>
                              <p:par>
                                <p:cTn id="106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8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3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4" fill="hold">
                      <p:stCondLst>
                        <p:cond delay="indefinite"/>
                      </p:stCondLst>
                      <p:childTnLst>
                        <p:par>
                          <p:cTn id="115" fill="hold">
                            <p:stCondLst>
                              <p:cond delay="0"/>
                            </p:stCondLst>
                            <p:childTnLst>
                              <p:par>
                                <p:cTn id="11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8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3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  <p:bldP spid="18" grpId="0" animBg="1"/>
      <p:bldP spid="19" grpId="0" animBg="1"/>
      <p:bldP spid="23" grpId="0"/>
      <p:bldP spid="27" grpId="0"/>
      <p:bldP spid="28" grpId="0"/>
      <p:bldP spid="29" grpId="0"/>
      <p:bldP spid="30" grpId="0"/>
      <p:bldP spid="33" grpId="0"/>
      <p:bldP spid="36" grpId="0"/>
      <p:bldP spid="37" grpId="0"/>
      <p:bldP spid="38" grpId="0"/>
      <p:bldP spid="39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3"/>
          <p:cNvSpPr txBox="1">
            <a:spLocks noChangeArrowheads="1"/>
          </p:cNvSpPr>
          <p:nvPr/>
        </p:nvSpPr>
        <p:spPr bwMode="auto">
          <a:xfrm>
            <a:off x="2627784" y="116632"/>
            <a:ext cx="5025752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>
              <a:spcBef>
                <a:spcPts val="0"/>
              </a:spcBef>
            </a:pP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Метод приведения </a:t>
            </a:r>
            <a:endParaRPr lang="en-US" sz="2800" b="1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algn="ctr">
              <a:spcBef>
                <a:spcPts val="0"/>
              </a:spcBef>
            </a:pPr>
            <a:r>
              <a:rPr lang="ru-RU" sz="2800" b="1" dirty="0" smtClean="0">
                <a:solidFill>
                  <a:schemeClr val="accent2">
                    <a:lumMod val="75000"/>
                  </a:schemeClr>
                </a:solidFill>
              </a:rPr>
              <a:t>к </a:t>
            </a: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одинаковому показателю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120074" y="188640"/>
            <a:ext cx="2315057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10</a:t>
            </a:r>
            <a:endParaRPr lang="ru-RU" sz="2800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467544" y="980728"/>
            <a:ext cx="291695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dirty="0" smtClean="0"/>
              <a:t>Решить уравнение</a:t>
            </a:r>
            <a:r>
              <a:rPr lang="en-US" dirty="0"/>
              <a:t>.</a:t>
            </a:r>
            <a:r>
              <a:rPr lang="ru-RU" dirty="0" smtClean="0"/>
              <a:t>  </a:t>
            </a:r>
            <a:r>
              <a:rPr lang="ru-RU" b="1" dirty="0" smtClean="0"/>
              <a:t> </a:t>
            </a:r>
            <a:endParaRPr lang="ru-RU" b="1" dirty="0"/>
          </a:p>
        </p:txBody>
      </p:sp>
      <p:cxnSp>
        <p:nvCxnSpPr>
          <p:cNvPr id="6" name="Прямая соединительная линия 5"/>
          <p:cNvCxnSpPr/>
          <p:nvPr/>
        </p:nvCxnSpPr>
        <p:spPr bwMode="auto">
          <a:xfrm>
            <a:off x="827584" y="1052736"/>
            <a:ext cx="7992888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aphicFrame>
        <p:nvGraphicFramePr>
          <p:cNvPr id="19460" name="Object 4"/>
          <p:cNvGraphicFramePr>
            <a:graphicFrameLocks noChangeAspect="1"/>
          </p:cNvGraphicFramePr>
          <p:nvPr/>
        </p:nvGraphicFramePr>
        <p:xfrm>
          <a:off x="5133975" y="1196975"/>
          <a:ext cx="1535113" cy="520700"/>
        </p:xfrm>
        <a:graphic>
          <a:graphicData uri="http://schemas.openxmlformats.org/presentationml/2006/ole">
            <p:oleObj spid="_x0000_s115714" name="Формула" r:id="rId3" imgW="609480" imgH="228600" progId="">
              <p:embed/>
            </p:oleObj>
          </a:graphicData>
        </a:graphic>
      </p:graphicFrame>
      <p:graphicFrame>
        <p:nvGraphicFramePr>
          <p:cNvPr id="19461" name="Object 5"/>
          <p:cNvGraphicFramePr>
            <a:graphicFrameLocks noChangeAspect="1"/>
          </p:cNvGraphicFramePr>
          <p:nvPr/>
        </p:nvGraphicFramePr>
        <p:xfrm>
          <a:off x="3063875" y="1144588"/>
          <a:ext cx="1844675" cy="581025"/>
        </p:xfrm>
        <a:graphic>
          <a:graphicData uri="http://schemas.openxmlformats.org/presentationml/2006/ole">
            <p:oleObj spid="_x0000_s115715" name="Формула" r:id="rId4" imgW="723600" imgH="228600" progId="">
              <p:embed/>
            </p:oleObj>
          </a:graphicData>
        </a:graphic>
      </p:graphicFrame>
      <p:graphicFrame>
        <p:nvGraphicFramePr>
          <p:cNvPr id="19462" name="Object 6"/>
          <p:cNvGraphicFramePr>
            <a:graphicFrameLocks noChangeAspect="1"/>
          </p:cNvGraphicFramePr>
          <p:nvPr/>
        </p:nvGraphicFramePr>
        <p:xfrm>
          <a:off x="2987824" y="1556792"/>
          <a:ext cx="2093428" cy="1039134"/>
        </p:xfrm>
        <a:graphic>
          <a:graphicData uri="http://schemas.openxmlformats.org/presentationml/2006/ole">
            <p:oleObj spid="_x0000_s115716" name="Формула" r:id="rId5" imgW="787320" imgH="419040" progId="">
              <p:embed/>
            </p:oleObj>
          </a:graphicData>
        </a:graphic>
      </p:graphicFrame>
      <p:graphicFrame>
        <p:nvGraphicFramePr>
          <p:cNvPr id="19463" name="Object 7"/>
          <p:cNvGraphicFramePr>
            <a:graphicFrameLocks noChangeAspect="1"/>
          </p:cNvGraphicFramePr>
          <p:nvPr/>
        </p:nvGraphicFramePr>
        <p:xfrm>
          <a:off x="3162140" y="4421257"/>
          <a:ext cx="1409860" cy="447903"/>
        </p:xfrm>
        <a:graphic>
          <a:graphicData uri="http://schemas.openxmlformats.org/presentationml/2006/ole">
            <p:oleObj spid="_x0000_s115717" name="Формула" r:id="rId6" imgW="596880" imgH="203040" progId="">
              <p:embed/>
            </p:oleObj>
          </a:graphicData>
        </a:graphic>
      </p:graphicFrame>
      <p:graphicFrame>
        <p:nvGraphicFramePr>
          <p:cNvPr id="19464" name="Object 8"/>
          <p:cNvGraphicFramePr>
            <a:graphicFrameLocks noChangeAspect="1"/>
          </p:cNvGraphicFramePr>
          <p:nvPr/>
        </p:nvGraphicFramePr>
        <p:xfrm>
          <a:off x="3635896" y="4908432"/>
          <a:ext cx="899939" cy="392776"/>
        </p:xfrm>
        <a:graphic>
          <a:graphicData uri="http://schemas.openxmlformats.org/presentationml/2006/ole">
            <p:oleObj spid="_x0000_s115718" name="Формула" r:id="rId7" imgW="380880" imgH="177480" progId="">
              <p:embed/>
            </p:oleObj>
          </a:graphicData>
        </a:graphic>
      </p:graphicFrame>
      <p:graphicFrame>
        <p:nvGraphicFramePr>
          <p:cNvPr id="19467" name="Object 11"/>
          <p:cNvGraphicFramePr>
            <a:graphicFrameLocks noChangeAspect="1"/>
          </p:cNvGraphicFramePr>
          <p:nvPr/>
        </p:nvGraphicFramePr>
        <p:xfrm>
          <a:off x="2987824" y="2420888"/>
          <a:ext cx="1485658" cy="1039134"/>
        </p:xfrm>
        <a:graphic>
          <a:graphicData uri="http://schemas.openxmlformats.org/presentationml/2006/ole">
            <p:oleObj spid="_x0000_s115719" name="Формула" r:id="rId8" imgW="558720" imgH="419040" progId="">
              <p:embed/>
            </p:oleObj>
          </a:graphicData>
        </a:graphic>
      </p:graphicFrame>
      <p:graphicFrame>
        <p:nvGraphicFramePr>
          <p:cNvPr id="19468" name="Object 12"/>
          <p:cNvGraphicFramePr>
            <a:graphicFrameLocks noChangeAspect="1"/>
          </p:cNvGraphicFramePr>
          <p:nvPr/>
        </p:nvGraphicFramePr>
        <p:xfrm>
          <a:off x="2627784" y="3343195"/>
          <a:ext cx="1857762" cy="1165925"/>
        </p:xfrm>
        <a:graphic>
          <a:graphicData uri="http://schemas.openxmlformats.org/presentationml/2006/ole">
            <p:oleObj spid="_x0000_s115720" name="Формула" r:id="rId9" imgW="698400" imgH="469800" progId="">
              <p:embed/>
            </p:oleObj>
          </a:graphicData>
        </a:graphic>
      </p:graphicFrame>
      <p:cxnSp>
        <p:nvCxnSpPr>
          <p:cNvPr id="17" name="Прямая соединительная линия 16"/>
          <p:cNvCxnSpPr/>
          <p:nvPr/>
        </p:nvCxnSpPr>
        <p:spPr bwMode="auto">
          <a:xfrm>
            <a:off x="5004048" y="1124744"/>
            <a:ext cx="0" cy="576064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8" name="Прямоугольник 17"/>
          <p:cNvSpPr/>
          <p:nvPr/>
        </p:nvSpPr>
        <p:spPr>
          <a:xfrm>
            <a:off x="5724128" y="5445224"/>
            <a:ext cx="127291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Ответ: 2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94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6" dur="500"/>
                                        <p:tgtEl>
                                          <p:spTgt spid="194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1" dur="500"/>
                                        <p:tgtEl>
                                          <p:spTgt spid="194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194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1" dur="500"/>
                                        <p:tgtEl>
                                          <p:spTgt spid="194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6" dur="500"/>
                                        <p:tgtEl>
                                          <p:spTgt spid="194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1" dur="500"/>
                                        <p:tgtEl>
                                          <p:spTgt spid="194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6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3"/>
          <p:cNvSpPr txBox="1">
            <a:spLocks noChangeArrowheads="1"/>
          </p:cNvSpPr>
          <p:nvPr/>
        </p:nvSpPr>
        <p:spPr bwMode="auto">
          <a:xfrm>
            <a:off x="2627784" y="116632"/>
            <a:ext cx="5025752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>
              <a:spcBef>
                <a:spcPts val="0"/>
              </a:spcBef>
            </a:pP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Метод приведения </a:t>
            </a:r>
            <a:endParaRPr lang="en-US" sz="2800" b="1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algn="ctr">
              <a:spcBef>
                <a:spcPts val="0"/>
              </a:spcBef>
            </a:pPr>
            <a:r>
              <a:rPr lang="ru-RU" sz="2800" b="1" dirty="0" smtClean="0">
                <a:solidFill>
                  <a:schemeClr val="accent2">
                    <a:lumMod val="75000"/>
                  </a:schemeClr>
                </a:solidFill>
              </a:rPr>
              <a:t>к </a:t>
            </a: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одинаковому показателю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120074" y="188640"/>
            <a:ext cx="2315057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10</a:t>
            </a:r>
            <a:endParaRPr lang="ru-RU" sz="2800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467544" y="980728"/>
            <a:ext cx="291695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dirty="0" smtClean="0"/>
              <a:t>Решить уравнение</a:t>
            </a:r>
            <a:r>
              <a:rPr lang="en-US" dirty="0"/>
              <a:t>.</a:t>
            </a:r>
            <a:r>
              <a:rPr lang="ru-RU" dirty="0" smtClean="0"/>
              <a:t>  </a:t>
            </a:r>
            <a:r>
              <a:rPr lang="ru-RU" b="1" dirty="0" smtClean="0"/>
              <a:t> </a:t>
            </a:r>
            <a:endParaRPr lang="ru-RU" b="1" dirty="0"/>
          </a:p>
        </p:txBody>
      </p:sp>
      <p:cxnSp>
        <p:nvCxnSpPr>
          <p:cNvPr id="6" name="Прямая соединительная линия 5"/>
          <p:cNvCxnSpPr/>
          <p:nvPr/>
        </p:nvCxnSpPr>
        <p:spPr bwMode="auto">
          <a:xfrm>
            <a:off x="827584" y="1052736"/>
            <a:ext cx="7992888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aphicFrame>
        <p:nvGraphicFramePr>
          <p:cNvPr id="19469" name="Object 13"/>
          <p:cNvGraphicFramePr>
            <a:graphicFrameLocks noChangeAspect="1"/>
          </p:cNvGraphicFramePr>
          <p:nvPr/>
        </p:nvGraphicFramePr>
        <p:xfrm>
          <a:off x="2195736" y="1377950"/>
          <a:ext cx="1852389" cy="584731"/>
        </p:xfrm>
        <a:graphic>
          <a:graphicData uri="http://schemas.openxmlformats.org/presentationml/2006/ole">
            <p:oleObj spid="_x0000_s114690" name="Формула" r:id="rId3" imgW="723600" imgH="228600" progId="">
              <p:embed/>
            </p:oleObj>
          </a:graphicData>
        </a:graphic>
      </p:graphicFrame>
      <p:graphicFrame>
        <p:nvGraphicFramePr>
          <p:cNvPr id="19470" name="Object 14"/>
          <p:cNvGraphicFramePr>
            <a:graphicFrameLocks noChangeAspect="1"/>
          </p:cNvGraphicFramePr>
          <p:nvPr/>
        </p:nvGraphicFramePr>
        <p:xfrm>
          <a:off x="4211960" y="1412875"/>
          <a:ext cx="1533525" cy="520700"/>
        </p:xfrm>
        <a:graphic>
          <a:graphicData uri="http://schemas.openxmlformats.org/presentationml/2006/ole">
            <p:oleObj spid="_x0000_s114691" name="Формула" r:id="rId4" imgW="609480" imgH="228600" progId="">
              <p:embed/>
            </p:oleObj>
          </a:graphicData>
        </a:graphic>
      </p:graphicFrame>
      <p:cxnSp>
        <p:nvCxnSpPr>
          <p:cNvPr id="9" name="Прямая соединительная линия 8"/>
          <p:cNvCxnSpPr/>
          <p:nvPr/>
        </p:nvCxnSpPr>
        <p:spPr bwMode="auto">
          <a:xfrm>
            <a:off x="4139952" y="1340768"/>
            <a:ext cx="0" cy="576064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aphicFrame>
        <p:nvGraphicFramePr>
          <p:cNvPr id="19471" name="Object 15"/>
          <p:cNvGraphicFramePr>
            <a:graphicFrameLocks noChangeAspect="1"/>
          </p:cNvGraphicFramePr>
          <p:nvPr/>
        </p:nvGraphicFramePr>
        <p:xfrm>
          <a:off x="2123728" y="1844824"/>
          <a:ext cx="2088232" cy="1036555"/>
        </p:xfrm>
        <a:graphic>
          <a:graphicData uri="http://schemas.openxmlformats.org/presentationml/2006/ole">
            <p:oleObj spid="_x0000_s114692" name="Формула" r:id="rId5" imgW="787320" imgH="419040" progId="">
              <p:embed/>
            </p:oleObj>
          </a:graphicData>
        </a:graphic>
      </p:graphicFrame>
      <p:graphicFrame>
        <p:nvGraphicFramePr>
          <p:cNvPr id="19472" name="Object 16"/>
          <p:cNvGraphicFramePr>
            <a:graphicFrameLocks noChangeAspect="1"/>
          </p:cNvGraphicFramePr>
          <p:nvPr/>
        </p:nvGraphicFramePr>
        <p:xfrm>
          <a:off x="1259632" y="2852738"/>
          <a:ext cx="2335896" cy="576262"/>
        </p:xfrm>
        <a:graphic>
          <a:graphicData uri="http://schemas.openxmlformats.org/presentationml/2006/ole">
            <p:oleObj spid="_x0000_s114693" name="Формула" r:id="rId6" imgW="863280" imgH="228600" progId="">
              <p:embed/>
            </p:oleObj>
          </a:graphicData>
        </a:graphic>
      </p:graphicFrame>
      <p:graphicFrame>
        <p:nvGraphicFramePr>
          <p:cNvPr id="19473" name="Object 17"/>
          <p:cNvGraphicFramePr>
            <a:graphicFrameLocks noChangeAspect="1"/>
          </p:cNvGraphicFramePr>
          <p:nvPr/>
        </p:nvGraphicFramePr>
        <p:xfrm>
          <a:off x="1390899" y="3356992"/>
          <a:ext cx="2244997" cy="597600"/>
        </p:xfrm>
        <a:graphic>
          <a:graphicData uri="http://schemas.openxmlformats.org/presentationml/2006/ole">
            <p:oleObj spid="_x0000_s114694" name="Формула" r:id="rId7" imgW="799920" imgH="228600" progId="">
              <p:embed/>
            </p:oleObj>
          </a:graphicData>
        </a:graphic>
      </p:graphicFrame>
      <p:graphicFrame>
        <p:nvGraphicFramePr>
          <p:cNvPr id="19474" name="Object 18"/>
          <p:cNvGraphicFramePr>
            <a:graphicFrameLocks noChangeAspect="1"/>
          </p:cNvGraphicFramePr>
          <p:nvPr/>
        </p:nvGraphicFramePr>
        <p:xfrm>
          <a:off x="2014091" y="3860800"/>
          <a:ext cx="1621805" cy="503516"/>
        </p:xfrm>
        <a:graphic>
          <a:graphicData uri="http://schemas.openxmlformats.org/presentationml/2006/ole">
            <p:oleObj spid="_x0000_s114695" name="Формула" r:id="rId8" imgW="609480" imgH="203040" progId="">
              <p:embed/>
            </p:oleObj>
          </a:graphicData>
        </a:graphic>
      </p:graphicFrame>
      <p:graphicFrame>
        <p:nvGraphicFramePr>
          <p:cNvPr id="19475" name="Object 19"/>
          <p:cNvGraphicFramePr>
            <a:graphicFrameLocks noChangeAspect="1"/>
          </p:cNvGraphicFramePr>
          <p:nvPr/>
        </p:nvGraphicFramePr>
        <p:xfrm>
          <a:off x="2627784" y="4365104"/>
          <a:ext cx="1007715" cy="440466"/>
        </p:xfrm>
        <a:graphic>
          <a:graphicData uri="http://schemas.openxmlformats.org/presentationml/2006/ole">
            <p:oleObj spid="_x0000_s114696" name="Формула" r:id="rId9" imgW="380880" imgH="177480" progId="">
              <p:embed/>
            </p:oleObj>
          </a:graphicData>
        </a:graphic>
      </p:graphicFrame>
      <p:sp>
        <p:nvSpPr>
          <p:cNvPr id="17" name="Прямоугольник 16"/>
          <p:cNvSpPr/>
          <p:nvPr/>
        </p:nvSpPr>
        <p:spPr>
          <a:xfrm>
            <a:off x="5724128" y="5445224"/>
            <a:ext cx="127291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Ответ: 3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94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1000"/>
                                        <p:tgtEl>
                                          <p:spTgt spid="194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1000"/>
                                        <p:tgtEl>
                                          <p:spTgt spid="194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1000"/>
                                        <p:tgtEl>
                                          <p:spTgt spid="194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1000"/>
                                        <p:tgtEl>
                                          <p:spTgt spid="194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1000"/>
                                        <p:tgtEl>
                                          <p:spTgt spid="194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" dur="1000"/>
                                        <p:tgtEl>
                                          <p:spTgt spid="194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6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2627784" y="116632"/>
            <a:ext cx="5025752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>
              <a:spcBef>
                <a:spcPts val="0"/>
              </a:spcBef>
            </a:pP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Метод приведения </a:t>
            </a:r>
            <a:endParaRPr lang="en-US" sz="2800" b="1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algn="ctr">
              <a:spcBef>
                <a:spcPts val="0"/>
              </a:spcBef>
            </a:pPr>
            <a:r>
              <a:rPr lang="ru-RU" sz="2800" b="1" dirty="0" smtClean="0">
                <a:solidFill>
                  <a:schemeClr val="accent2">
                    <a:lumMod val="75000"/>
                  </a:schemeClr>
                </a:solidFill>
              </a:rPr>
              <a:t>к </a:t>
            </a: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одинаковому показателю</a:t>
            </a:r>
          </a:p>
        </p:txBody>
      </p:sp>
      <p:graphicFrame>
        <p:nvGraphicFramePr>
          <p:cNvPr id="12290" name="Object 24"/>
          <p:cNvGraphicFramePr>
            <a:graphicFrameLocks noChangeAspect="1"/>
          </p:cNvGraphicFramePr>
          <p:nvPr/>
        </p:nvGraphicFramePr>
        <p:xfrm>
          <a:off x="1043608" y="1595438"/>
          <a:ext cx="1885082" cy="547692"/>
        </p:xfrm>
        <a:graphic>
          <a:graphicData uri="http://schemas.openxmlformats.org/presentationml/2006/ole">
            <p:oleObj spid="_x0000_s12290" name="Формула" r:id="rId3" imgW="787320" imgH="228600" progId="">
              <p:embed/>
            </p:oleObj>
          </a:graphicData>
        </a:graphic>
      </p:graphicFrame>
      <p:sp>
        <p:nvSpPr>
          <p:cNvPr id="10" name="Прямоугольник 9"/>
          <p:cNvSpPr/>
          <p:nvPr/>
        </p:nvSpPr>
        <p:spPr>
          <a:xfrm>
            <a:off x="120074" y="188640"/>
            <a:ext cx="2315057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10</a:t>
            </a:r>
            <a:endParaRPr lang="ru-RU" sz="2800" dirty="0"/>
          </a:p>
        </p:txBody>
      </p:sp>
      <p:cxnSp>
        <p:nvCxnSpPr>
          <p:cNvPr id="12" name="Прямая соединительная линия 11"/>
          <p:cNvCxnSpPr/>
          <p:nvPr/>
        </p:nvCxnSpPr>
        <p:spPr bwMode="auto">
          <a:xfrm>
            <a:off x="755576" y="1052736"/>
            <a:ext cx="8136904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4" name="Прямоугольник 13"/>
          <p:cNvSpPr/>
          <p:nvPr/>
        </p:nvSpPr>
        <p:spPr>
          <a:xfrm>
            <a:off x="467544" y="980728"/>
            <a:ext cx="291695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dirty="0" smtClean="0"/>
              <a:t>Решить уравнение</a:t>
            </a:r>
            <a:r>
              <a:rPr lang="en-US" dirty="0"/>
              <a:t>.</a:t>
            </a:r>
            <a:r>
              <a:rPr lang="ru-RU" dirty="0" smtClean="0"/>
              <a:t>  </a:t>
            </a:r>
            <a:r>
              <a:rPr lang="ru-RU" b="1" dirty="0" smtClean="0"/>
              <a:t> </a:t>
            </a:r>
            <a:endParaRPr lang="ru-RU" b="1" dirty="0"/>
          </a:p>
        </p:txBody>
      </p:sp>
      <p:sp>
        <p:nvSpPr>
          <p:cNvPr id="15" name="Прямоугольник 14"/>
          <p:cNvSpPr/>
          <p:nvPr/>
        </p:nvSpPr>
        <p:spPr>
          <a:xfrm>
            <a:off x="3995936" y="2348880"/>
            <a:ext cx="504056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i="1" dirty="0" smtClean="0"/>
              <a:t>Т.к. 3</a:t>
            </a:r>
            <a:r>
              <a:rPr lang="ru-RU" sz="2000" b="1" i="1" baseline="40000" dirty="0" smtClean="0"/>
              <a:t>х-3</a:t>
            </a:r>
            <a:r>
              <a:rPr lang="ru-RU" sz="2000" b="1" i="1" dirty="0" smtClean="0"/>
              <a:t> ≠ 0 и 25</a:t>
            </a:r>
            <a:r>
              <a:rPr lang="ru-RU" sz="2000" b="1" i="1" baseline="40000" dirty="0" smtClean="0"/>
              <a:t>х-3</a:t>
            </a:r>
            <a:r>
              <a:rPr lang="ru-RU" sz="2000" b="1" i="1" dirty="0" smtClean="0"/>
              <a:t> ≠ 0, то делим обе части уравнения на одну из степеней </a:t>
            </a:r>
            <a:endParaRPr lang="ru-RU" sz="2000" b="1" i="1" dirty="0"/>
          </a:p>
        </p:txBody>
      </p:sp>
      <p:graphicFrame>
        <p:nvGraphicFramePr>
          <p:cNvPr id="12298" name="Object 10"/>
          <p:cNvGraphicFramePr>
            <a:graphicFrameLocks noChangeAspect="1"/>
          </p:cNvGraphicFramePr>
          <p:nvPr/>
        </p:nvGraphicFramePr>
        <p:xfrm>
          <a:off x="986929" y="2060848"/>
          <a:ext cx="2216919" cy="577609"/>
        </p:xfrm>
        <a:graphic>
          <a:graphicData uri="http://schemas.openxmlformats.org/presentationml/2006/ole">
            <p:oleObj spid="_x0000_s12298" name="Формула" r:id="rId4" imgW="876240" imgH="228600" progId="">
              <p:embed/>
            </p:oleObj>
          </a:graphicData>
        </a:graphic>
      </p:graphicFrame>
      <p:graphicFrame>
        <p:nvGraphicFramePr>
          <p:cNvPr id="12299" name="Object 13"/>
          <p:cNvGraphicFramePr>
            <a:graphicFrameLocks noChangeAspect="1"/>
          </p:cNvGraphicFramePr>
          <p:nvPr/>
        </p:nvGraphicFramePr>
        <p:xfrm>
          <a:off x="1043608" y="2492896"/>
          <a:ext cx="1977057" cy="554197"/>
        </p:xfrm>
        <a:graphic>
          <a:graphicData uri="http://schemas.openxmlformats.org/presentationml/2006/ole">
            <p:oleObj spid="_x0000_s12299" name="Формула" r:id="rId5" imgW="812520" imgH="228600" progId="">
              <p:embed/>
            </p:oleObj>
          </a:graphicData>
        </a:graphic>
      </p:graphicFrame>
      <p:cxnSp>
        <p:nvCxnSpPr>
          <p:cNvPr id="19" name="Прямая соединительная линия 18"/>
          <p:cNvCxnSpPr/>
          <p:nvPr/>
        </p:nvCxnSpPr>
        <p:spPr bwMode="auto">
          <a:xfrm>
            <a:off x="3059832" y="2636912"/>
            <a:ext cx="0" cy="288032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1" name="Прямоугольник 20"/>
          <p:cNvSpPr/>
          <p:nvPr/>
        </p:nvSpPr>
        <p:spPr>
          <a:xfrm>
            <a:off x="3091731" y="2543638"/>
            <a:ext cx="753732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000" b="1" i="1" dirty="0" smtClean="0"/>
              <a:t>:25</a:t>
            </a:r>
            <a:r>
              <a:rPr lang="ru-RU" sz="2000" b="1" i="1" baseline="40000" dirty="0" smtClean="0"/>
              <a:t>х-3</a:t>
            </a:r>
            <a:endParaRPr lang="ru-RU" sz="2000" dirty="0"/>
          </a:p>
        </p:txBody>
      </p:sp>
      <p:graphicFrame>
        <p:nvGraphicFramePr>
          <p:cNvPr id="12301" name="Object 20"/>
          <p:cNvGraphicFramePr>
            <a:graphicFrameLocks noChangeAspect="1"/>
          </p:cNvGraphicFramePr>
          <p:nvPr/>
        </p:nvGraphicFramePr>
        <p:xfrm>
          <a:off x="1043608" y="2911152"/>
          <a:ext cx="1274762" cy="877888"/>
        </p:xfrm>
        <a:graphic>
          <a:graphicData uri="http://schemas.openxmlformats.org/presentationml/2006/ole">
            <p:oleObj spid="_x0000_s12301" name="Формула" r:id="rId6" imgW="647640" imgH="419040" progId="">
              <p:embed/>
            </p:oleObj>
          </a:graphicData>
        </a:graphic>
      </p:graphicFrame>
      <p:graphicFrame>
        <p:nvGraphicFramePr>
          <p:cNvPr id="12302" name="Object 23"/>
          <p:cNvGraphicFramePr>
            <a:graphicFrameLocks noChangeAspect="1"/>
          </p:cNvGraphicFramePr>
          <p:nvPr/>
        </p:nvGraphicFramePr>
        <p:xfrm>
          <a:off x="827584" y="3712923"/>
          <a:ext cx="2088232" cy="868205"/>
        </p:xfrm>
        <a:graphic>
          <a:graphicData uri="http://schemas.openxmlformats.org/presentationml/2006/ole">
            <p:oleObj spid="_x0000_s12302" name="Формула" r:id="rId7" imgW="1130040" imgH="469800" progId="">
              <p:embed/>
            </p:oleObj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1043608" y="4581128"/>
            <a:ext cx="159050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i="1" dirty="0" smtClean="0"/>
              <a:t>х – 3 </a:t>
            </a:r>
            <a:r>
              <a:rPr lang="en-US" b="1" dirty="0" smtClean="0"/>
              <a:t> = 0; </a:t>
            </a:r>
            <a:endParaRPr lang="ru-RU" b="1" dirty="0"/>
          </a:p>
        </p:txBody>
      </p:sp>
      <p:sp>
        <p:nvSpPr>
          <p:cNvPr id="25" name="TextBox 24"/>
          <p:cNvSpPr txBox="1"/>
          <p:nvPr/>
        </p:nvSpPr>
        <p:spPr>
          <a:xfrm>
            <a:off x="1600829" y="4941168"/>
            <a:ext cx="10005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i="1" dirty="0" smtClean="0"/>
              <a:t>x</a:t>
            </a:r>
            <a:r>
              <a:rPr lang="en-US" b="1" dirty="0" smtClean="0"/>
              <a:t> = </a:t>
            </a:r>
            <a:r>
              <a:rPr lang="ru-RU" b="1" dirty="0" smtClean="0"/>
              <a:t>3.</a:t>
            </a:r>
            <a:r>
              <a:rPr lang="en-US" b="1" dirty="0" smtClean="0"/>
              <a:t> </a:t>
            </a:r>
            <a:endParaRPr lang="ru-RU" b="1" dirty="0"/>
          </a:p>
        </p:txBody>
      </p:sp>
      <p:sp>
        <p:nvSpPr>
          <p:cNvPr id="26" name="Прямоугольник 25"/>
          <p:cNvSpPr/>
          <p:nvPr/>
        </p:nvSpPr>
        <p:spPr>
          <a:xfrm>
            <a:off x="6228184" y="5157192"/>
            <a:ext cx="134985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Ответ </a:t>
            </a:r>
            <a:r>
              <a:rPr lang="en-US" dirty="0" smtClean="0"/>
              <a:t>: </a:t>
            </a:r>
            <a:r>
              <a:rPr lang="en-US" b="1" dirty="0" smtClean="0"/>
              <a:t>3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22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22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22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10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1000"/>
                                        <p:tgtEl>
                                          <p:spTgt spid="123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" dur="1000"/>
                                        <p:tgtEl>
                                          <p:spTgt spid="123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6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6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21" grpId="0"/>
      <p:bldP spid="24" grpId="0"/>
      <p:bldP spid="25" grpId="0"/>
      <p:bldP spid="26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17"/>
          <p:cNvSpPr txBox="1">
            <a:spLocks noChangeArrowheads="1"/>
          </p:cNvSpPr>
          <p:nvPr/>
        </p:nvSpPr>
        <p:spPr bwMode="auto">
          <a:xfrm>
            <a:off x="611560" y="476672"/>
            <a:ext cx="3384376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b="1" dirty="0"/>
              <a:t>Решить </a:t>
            </a:r>
            <a:r>
              <a:rPr lang="ru-RU" b="1" dirty="0" smtClean="0"/>
              <a:t>уравнение.</a:t>
            </a:r>
            <a:endParaRPr lang="ru-RU" b="1" dirty="0"/>
          </a:p>
        </p:txBody>
      </p:sp>
      <p:graphicFrame>
        <p:nvGraphicFramePr>
          <p:cNvPr id="3" name="Объект 2"/>
          <p:cNvGraphicFramePr>
            <a:graphicFrameLocks noChangeAspect="1"/>
          </p:cNvGraphicFramePr>
          <p:nvPr/>
        </p:nvGraphicFramePr>
        <p:xfrm>
          <a:off x="5580112" y="1772816"/>
          <a:ext cx="1289670" cy="625295"/>
        </p:xfrm>
        <a:graphic>
          <a:graphicData uri="http://schemas.openxmlformats.org/presentationml/2006/ole">
            <p:oleObj spid="_x0000_s54274" name="Формула" r:id="rId3" imgW="419040" imgH="203040" progId="">
              <p:embed/>
            </p:oleObj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5652120" y="2924944"/>
            <a:ext cx="82586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200" b="1" i="1" dirty="0" smtClean="0"/>
              <a:t>х</a:t>
            </a:r>
            <a:r>
              <a:rPr lang="ru-RU" sz="3200" dirty="0" smtClean="0"/>
              <a:t> = </a:t>
            </a:r>
            <a:endParaRPr lang="ru-RU" sz="3200" dirty="0">
              <a:solidFill>
                <a:srgbClr val="FF0000"/>
              </a:solidFill>
            </a:endParaRPr>
          </a:p>
        </p:txBody>
      </p:sp>
      <p:cxnSp>
        <p:nvCxnSpPr>
          <p:cNvPr id="6" name="Прямая соединительная линия 5"/>
          <p:cNvCxnSpPr/>
          <p:nvPr/>
        </p:nvCxnSpPr>
        <p:spPr bwMode="auto">
          <a:xfrm>
            <a:off x="4067944" y="188640"/>
            <a:ext cx="144016" cy="648072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7" name="TextBox 6"/>
          <p:cNvSpPr txBox="1"/>
          <p:nvPr/>
        </p:nvSpPr>
        <p:spPr>
          <a:xfrm>
            <a:off x="1403648" y="980728"/>
            <a:ext cx="137088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600" b="1" i="1" dirty="0" smtClean="0"/>
              <a:t>3х = 7</a:t>
            </a:r>
            <a:endParaRPr lang="ru-RU" sz="3600" b="1" i="1" dirty="0"/>
          </a:p>
        </p:txBody>
      </p:sp>
      <p:sp>
        <p:nvSpPr>
          <p:cNvPr id="8" name="TextBox 7"/>
          <p:cNvSpPr txBox="1"/>
          <p:nvPr/>
        </p:nvSpPr>
        <p:spPr>
          <a:xfrm>
            <a:off x="1475656" y="1700808"/>
            <a:ext cx="119776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800" b="1" dirty="0" smtClean="0">
                <a:solidFill>
                  <a:srgbClr val="FF0000"/>
                </a:solidFill>
              </a:rPr>
              <a:t>Дроби</a:t>
            </a:r>
            <a:endParaRPr lang="ru-RU" sz="2800" b="1" dirty="0">
              <a:solidFill>
                <a:srgbClr val="FF000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475656" y="2492896"/>
            <a:ext cx="129394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600" b="1" i="1" dirty="0" smtClean="0"/>
              <a:t>х</a:t>
            </a:r>
            <a:r>
              <a:rPr lang="ru-RU" sz="3600" b="1" i="1" baseline="40000" dirty="0" smtClean="0"/>
              <a:t>2</a:t>
            </a:r>
            <a:r>
              <a:rPr lang="ru-RU" sz="3600" b="1" i="1" dirty="0" smtClean="0"/>
              <a:t> = 7</a:t>
            </a:r>
            <a:endParaRPr lang="ru-RU" sz="3600" b="1" i="1" dirty="0"/>
          </a:p>
        </p:txBody>
      </p:sp>
      <p:sp>
        <p:nvSpPr>
          <p:cNvPr id="10" name="TextBox 9"/>
          <p:cNvSpPr txBox="1"/>
          <p:nvPr/>
        </p:nvSpPr>
        <p:spPr>
          <a:xfrm>
            <a:off x="1475656" y="3284984"/>
            <a:ext cx="121994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800" b="1" dirty="0" smtClean="0">
                <a:solidFill>
                  <a:srgbClr val="FF0000"/>
                </a:solidFill>
              </a:rPr>
              <a:t>Корни</a:t>
            </a:r>
            <a:endParaRPr lang="ru-RU" sz="2800" b="1" dirty="0">
              <a:solidFill>
                <a:srgbClr val="FF0000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6372200" y="2420888"/>
            <a:ext cx="684803" cy="144655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8800" dirty="0" smtClean="0">
                <a:solidFill>
                  <a:srgbClr val="FF0000"/>
                </a:solidFill>
              </a:rPr>
              <a:t>?</a:t>
            </a:r>
            <a:endParaRPr lang="ru-RU" sz="8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7" grpId="0"/>
      <p:bldP spid="8" grpId="0"/>
      <p:bldP spid="9" grpId="0"/>
      <p:bldP spid="10" grpId="0"/>
      <p:bldP spid="11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187376" y="836588"/>
            <a:ext cx="6408960" cy="2952750"/>
          </a:xfrm>
          <a:noFill/>
        </p:spPr>
        <p:txBody>
          <a:bodyPr>
            <a:norm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buFontTx/>
              <a:buNone/>
              <a:defRPr/>
            </a:pPr>
            <a:endParaRPr lang="en-US" sz="2600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2600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2600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600" b="1" dirty="0" smtClean="0">
                <a:solidFill>
                  <a:sysClr val="windowText" lastClr="000000"/>
                </a:solidFill>
              </a:rPr>
              <a:t>если                     ,  то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2600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600" b="1" dirty="0" smtClean="0">
                <a:solidFill>
                  <a:sysClr val="windowText" lastClr="000000"/>
                </a:solidFill>
              </a:rPr>
              <a:t>если      </a:t>
            </a:r>
            <a:r>
              <a:rPr lang="en-US" sz="2600" b="1" dirty="0" smtClean="0">
                <a:solidFill>
                  <a:sysClr val="windowText" lastClr="000000"/>
                </a:solidFill>
              </a:rPr>
              <a:t>      </a:t>
            </a:r>
            <a:r>
              <a:rPr lang="ru-RU" sz="2600" b="1" dirty="0" smtClean="0">
                <a:solidFill>
                  <a:sysClr val="windowText" lastClr="000000"/>
                </a:solidFill>
              </a:rPr>
              <a:t>        </a:t>
            </a:r>
            <a:r>
              <a:rPr lang="en-US" sz="2600" b="1" dirty="0" smtClean="0">
                <a:solidFill>
                  <a:sysClr val="windowText" lastClr="000000"/>
                </a:solidFill>
              </a:rPr>
              <a:t> </a:t>
            </a:r>
            <a:r>
              <a:rPr lang="ru-RU" sz="2600" b="1" dirty="0" smtClean="0">
                <a:solidFill>
                  <a:sysClr val="windowText" lastClr="000000"/>
                </a:solidFill>
              </a:rPr>
              <a:t>,</a:t>
            </a:r>
            <a:r>
              <a:rPr lang="en-US" sz="2600" b="1" dirty="0" smtClean="0">
                <a:solidFill>
                  <a:sysClr val="windowText" lastClr="000000"/>
                </a:solidFill>
              </a:rPr>
              <a:t>  </a:t>
            </a:r>
            <a:r>
              <a:rPr lang="ru-RU" sz="2600" b="1" dirty="0" smtClean="0">
                <a:solidFill>
                  <a:sysClr val="windowText" lastClr="000000"/>
                </a:solidFill>
              </a:rPr>
              <a:t>то   </a:t>
            </a:r>
            <a:r>
              <a:rPr lang="ru-RU" sz="2600" b="1" i="1" u="sng" dirty="0" smtClean="0">
                <a:solidFill>
                  <a:sysClr val="windowText" lastClr="000000"/>
                </a:solidFill>
              </a:rPr>
              <a:t>решений нет</a:t>
            </a:r>
            <a:r>
              <a:rPr lang="en-US" sz="2600" b="1" i="1" u="sng" dirty="0" smtClean="0">
                <a:solidFill>
                  <a:sysClr val="windowText" lastClr="000000"/>
                </a:solidFill>
              </a:rPr>
              <a:t>       </a:t>
            </a:r>
            <a:r>
              <a:rPr lang="ru-RU" sz="2600" b="1" i="1" u="sng" dirty="0" smtClean="0">
                <a:solidFill>
                  <a:sysClr val="windowText" lastClr="000000"/>
                </a:solidFill>
              </a:rPr>
              <a:t>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2600" b="1" u="sng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Tx/>
              <a:buNone/>
              <a:defRPr/>
            </a:pPr>
            <a:endParaRPr lang="ru-RU" sz="2600" b="1" u="sng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Tx/>
              <a:buNone/>
              <a:defRPr/>
            </a:pPr>
            <a:endParaRPr lang="ru-RU" sz="2600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Tx/>
              <a:buNone/>
              <a:defRPr/>
            </a:pPr>
            <a:endParaRPr lang="ru-RU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Tx/>
              <a:buNone/>
              <a:defRPr/>
            </a:pPr>
            <a:endParaRPr lang="ru-RU" b="1" dirty="0">
              <a:solidFill>
                <a:sysClr val="windowText" lastClr="000000"/>
              </a:solidFill>
            </a:endParaRPr>
          </a:p>
        </p:txBody>
      </p:sp>
      <p:graphicFrame>
        <p:nvGraphicFramePr>
          <p:cNvPr id="1034" name="Object 10"/>
          <p:cNvGraphicFramePr>
            <a:graphicFrameLocks noChangeAspect="1"/>
          </p:cNvGraphicFramePr>
          <p:nvPr/>
        </p:nvGraphicFramePr>
        <p:xfrm>
          <a:off x="2050728" y="620688"/>
          <a:ext cx="1714500" cy="831850"/>
        </p:xfrm>
        <a:graphic>
          <a:graphicData uri="http://schemas.openxmlformats.org/presentationml/2006/ole">
            <p:oleObj spid="_x0000_s33794" name="Формула" r:id="rId3" imgW="418918" imgH="203112" progId="">
              <p:embed/>
            </p:oleObj>
          </a:graphicData>
        </a:graphic>
      </p:graphicFrame>
      <p:graphicFrame>
        <p:nvGraphicFramePr>
          <p:cNvPr id="1035" name="Object 11"/>
          <p:cNvGraphicFramePr>
            <a:graphicFrameLocks noChangeAspect="1"/>
          </p:cNvGraphicFramePr>
          <p:nvPr/>
        </p:nvGraphicFramePr>
        <p:xfrm>
          <a:off x="4292278" y="852463"/>
          <a:ext cx="2428875" cy="617537"/>
        </p:xfrm>
        <a:graphic>
          <a:graphicData uri="http://schemas.openxmlformats.org/presentationml/2006/ole">
            <p:oleObj spid="_x0000_s33795" name="Формула" r:id="rId4" imgW="799753" imgH="203112" progId="">
              <p:embed/>
            </p:oleObj>
          </a:graphicData>
        </a:graphic>
      </p:graphicFrame>
      <p:graphicFrame>
        <p:nvGraphicFramePr>
          <p:cNvPr id="1036" name="Object 12"/>
          <p:cNvGraphicFramePr>
            <a:graphicFrameLocks noChangeAspect="1"/>
          </p:cNvGraphicFramePr>
          <p:nvPr/>
        </p:nvGraphicFramePr>
        <p:xfrm>
          <a:off x="2555553" y="1989113"/>
          <a:ext cx="1082675" cy="561975"/>
        </p:xfrm>
        <a:graphic>
          <a:graphicData uri="http://schemas.openxmlformats.org/presentationml/2006/ole">
            <p:oleObj spid="_x0000_s33796" name="Формула" r:id="rId5" imgW="342603" imgH="177646" progId="">
              <p:embed/>
            </p:oleObj>
          </a:graphicData>
        </a:graphic>
      </p:graphicFrame>
      <p:graphicFrame>
        <p:nvGraphicFramePr>
          <p:cNvPr id="1037" name="Object 13"/>
          <p:cNvGraphicFramePr>
            <a:graphicFrameLocks noChangeAspect="1"/>
          </p:cNvGraphicFramePr>
          <p:nvPr/>
        </p:nvGraphicFramePr>
        <p:xfrm>
          <a:off x="4660553" y="1844824"/>
          <a:ext cx="2071687" cy="815975"/>
        </p:xfrm>
        <a:graphic>
          <a:graphicData uri="http://schemas.openxmlformats.org/presentationml/2006/ole">
            <p:oleObj spid="_x0000_s33797" name="Формула" r:id="rId6" imgW="634725" imgH="228501" progId="">
              <p:embed/>
            </p:oleObj>
          </a:graphicData>
        </a:graphic>
      </p:graphicFrame>
      <p:graphicFrame>
        <p:nvGraphicFramePr>
          <p:cNvPr id="1038" name="Object 14"/>
          <p:cNvGraphicFramePr>
            <a:graphicFrameLocks noChangeAspect="1"/>
          </p:cNvGraphicFramePr>
          <p:nvPr/>
        </p:nvGraphicFramePr>
        <p:xfrm>
          <a:off x="2555553" y="2852713"/>
          <a:ext cx="1101725" cy="571500"/>
        </p:xfrm>
        <a:graphic>
          <a:graphicData uri="http://schemas.openxmlformats.org/presentationml/2006/ole">
            <p:oleObj spid="_x0000_s33798" name="Формула" r:id="rId7" imgW="342603" imgH="177646" progId="">
              <p:embed/>
            </p:oleObj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6731992" y="1413123"/>
            <a:ext cx="559769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8800" dirty="0" smtClean="0">
                <a:solidFill>
                  <a:srgbClr val="FF0000"/>
                </a:solidFill>
              </a:rPr>
              <a:t>!</a:t>
            </a:r>
            <a:endParaRPr lang="ru-RU" sz="8800" dirty="0">
              <a:solidFill>
                <a:srgbClr val="FF0000"/>
              </a:solidFill>
            </a:endParaRPr>
          </a:p>
        </p:txBody>
      </p:sp>
      <p:graphicFrame>
        <p:nvGraphicFramePr>
          <p:cNvPr id="33800" name="Object 7"/>
          <p:cNvGraphicFramePr>
            <a:graphicFrameLocks noChangeAspect="1"/>
          </p:cNvGraphicFramePr>
          <p:nvPr/>
        </p:nvGraphicFramePr>
        <p:xfrm>
          <a:off x="3275856" y="3645024"/>
          <a:ext cx="2663825" cy="1574800"/>
        </p:xfrm>
        <a:graphic>
          <a:graphicData uri="http://schemas.openxmlformats.org/presentationml/2006/ole">
            <p:oleObj spid="_x0000_s33800" name="Формула" r:id="rId8" imgW="774360" imgH="457200" progId="">
              <p:embed/>
            </p:oleObj>
          </a:graphicData>
        </a:graphic>
      </p:graphicFrame>
      <p:sp>
        <p:nvSpPr>
          <p:cNvPr id="14" name="Прямоугольник 13"/>
          <p:cNvSpPr/>
          <p:nvPr/>
        </p:nvSpPr>
        <p:spPr>
          <a:xfrm>
            <a:off x="2195736" y="116632"/>
            <a:ext cx="510998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3200" b="1" i="1" dirty="0" smtClean="0">
                <a:solidFill>
                  <a:schemeClr val="accent2">
                    <a:lumMod val="75000"/>
                  </a:schemeClr>
                </a:solidFill>
              </a:rPr>
              <a:t>Показательные уравнения </a:t>
            </a:r>
            <a:endParaRPr lang="ru-RU" sz="32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59632" y="1196752"/>
            <a:ext cx="7103612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ru-RU" sz="5400" b="1" cap="none" spc="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Профильный уровень</a:t>
            </a:r>
            <a:endParaRPr lang="ru-RU" sz="54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5603" name="Object 3"/>
          <p:cNvGraphicFramePr>
            <a:graphicFrameLocks noChangeAspect="1"/>
          </p:cNvGraphicFramePr>
          <p:nvPr>
            <p:ph idx="4294967295"/>
          </p:nvPr>
        </p:nvGraphicFramePr>
        <p:xfrm>
          <a:off x="1177925" y="836712"/>
          <a:ext cx="4834235" cy="1020308"/>
        </p:xfrm>
        <a:graphic>
          <a:graphicData uri="http://schemas.openxmlformats.org/presentationml/2006/ole">
            <p:oleObj spid="_x0000_s87042" name="Формула" r:id="rId3" imgW="1625400" imgH="342720" progId="">
              <p:embed/>
            </p:oleObj>
          </a:graphicData>
        </a:graphic>
      </p:graphicFrame>
      <p:graphicFrame>
        <p:nvGraphicFramePr>
          <p:cNvPr id="25604" name="Object 4"/>
          <p:cNvGraphicFramePr>
            <a:graphicFrameLocks noChangeAspect="1"/>
          </p:cNvGraphicFramePr>
          <p:nvPr/>
        </p:nvGraphicFramePr>
        <p:xfrm>
          <a:off x="1700213" y="4865787"/>
          <a:ext cx="3068637" cy="619125"/>
        </p:xfrm>
        <a:graphic>
          <a:graphicData uri="http://schemas.openxmlformats.org/presentationml/2006/ole">
            <p:oleObj spid="_x0000_s87043" name="Формула" r:id="rId4" imgW="1193760" imgH="241200" progId="">
              <p:embed/>
            </p:oleObj>
          </a:graphicData>
        </a:graphic>
      </p:graphicFrame>
      <p:graphicFrame>
        <p:nvGraphicFramePr>
          <p:cNvPr id="25605" name="Object 5"/>
          <p:cNvGraphicFramePr>
            <a:graphicFrameLocks noChangeAspect="1"/>
          </p:cNvGraphicFramePr>
          <p:nvPr/>
        </p:nvGraphicFramePr>
        <p:xfrm>
          <a:off x="5835650" y="4505102"/>
          <a:ext cx="1587500" cy="1114425"/>
        </p:xfrm>
        <a:graphic>
          <a:graphicData uri="http://schemas.openxmlformats.org/presentationml/2006/ole">
            <p:oleObj spid="_x0000_s87044" name="Формула" r:id="rId5" imgW="622080" imgH="520560" progId="">
              <p:embed/>
            </p:oleObj>
          </a:graphicData>
        </a:graphic>
      </p:graphicFrame>
      <p:sp>
        <p:nvSpPr>
          <p:cNvPr id="25609" name="Oval 9"/>
          <p:cNvSpPr>
            <a:spLocks noChangeArrowheads="1"/>
          </p:cNvSpPr>
          <p:nvPr/>
        </p:nvSpPr>
        <p:spPr bwMode="auto">
          <a:xfrm>
            <a:off x="1609154" y="1336750"/>
            <a:ext cx="433387" cy="431800"/>
          </a:xfrm>
          <a:prstGeom prst="ellipse">
            <a:avLst/>
          </a:prstGeom>
          <a:noFill/>
          <a:ln w="28575">
            <a:solidFill>
              <a:srgbClr val="008000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5610" name="Oval 10"/>
          <p:cNvSpPr>
            <a:spLocks noChangeArrowheads="1"/>
          </p:cNvSpPr>
          <p:nvPr/>
        </p:nvSpPr>
        <p:spPr bwMode="auto">
          <a:xfrm>
            <a:off x="4716016" y="1264990"/>
            <a:ext cx="289371" cy="431800"/>
          </a:xfrm>
          <a:prstGeom prst="ellipse">
            <a:avLst/>
          </a:prstGeom>
          <a:noFill/>
          <a:ln w="28575">
            <a:solidFill>
              <a:srgbClr val="008000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5611" name="Oval 11"/>
          <p:cNvSpPr>
            <a:spLocks noChangeArrowheads="1"/>
          </p:cNvSpPr>
          <p:nvPr/>
        </p:nvSpPr>
        <p:spPr bwMode="auto">
          <a:xfrm>
            <a:off x="2915742" y="1264742"/>
            <a:ext cx="792162" cy="504056"/>
          </a:xfrm>
          <a:prstGeom prst="ellipse">
            <a:avLst/>
          </a:prstGeom>
          <a:noFill/>
          <a:ln w="28575">
            <a:solidFill>
              <a:srgbClr val="008000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5612" name="Oval 12"/>
          <p:cNvSpPr>
            <a:spLocks noChangeArrowheads="1"/>
          </p:cNvSpPr>
          <p:nvPr/>
        </p:nvSpPr>
        <p:spPr bwMode="auto">
          <a:xfrm flipV="1">
            <a:off x="1835696" y="1120974"/>
            <a:ext cx="351308" cy="431800"/>
          </a:xfrm>
          <a:prstGeom prst="ellipse">
            <a:avLst/>
          </a:prstGeom>
          <a:noFill/>
          <a:ln w="28575">
            <a:solidFill>
              <a:srgbClr val="002060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5613" name="Oval 13"/>
          <p:cNvSpPr>
            <a:spLocks noChangeArrowheads="1"/>
          </p:cNvSpPr>
          <p:nvPr/>
        </p:nvSpPr>
        <p:spPr bwMode="auto">
          <a:xfrm flipV="1">
            <a:off x="3059832" y="905198"/>
            <a:ext cx="936104" cy="647700"/>
          </a:xfrm>
          <a:prstGeom prst="ellipse">
            <a:avLst/>
          </a:prstGeom>
          <a:noFill/>
          <a:ln w="28575">
            <a:solidFill>
              <a:srgbClr val="002060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5614" name="Oval 14"/>
          <p:cNvSpPr>
            <a:spLocks noChangeArrowheads="1"/>
          </p:cNvSpPr>
          <p:nvPr/>
        </p:nvSpPr>
        <p:spPr bwMode="auto">
          <a:xfrm flipV="1">
            <a:off x="4858693" y="1120974"/>
            <a:ext cx="361379" cy="431800"/>
          </a:xfrm>
          <a:prstGeom prst="ellipse">
            <a:avLst/>
          </a:prstGeom>
          <a:noFill/>
          <a:ln w="28575">
            <a:solidFill>
              <a:srgbClr val="002060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aphicFrame>
        <p:nvGraphicFramePr>
          <p:cNvPr id="25615" name="Object 15"/>
          <p:cNvGraphicFramePr>
            <a:graphicFrameLocks noChangeAspect="1"/>
          </p:cNvGraphicFramePr>
          <p:nvPr/>
        </p:nvGraphicFramePr>
        <p:xfrm>
          <a:off x="2467698" y="2187675"/>
          <a:ext cx="3763240" cy="1093291"/>
        </p:xfrm>
        <a:graphic>
          <a:graphicData uri="http://schemas.openxmlformats.org/presentationml/2006/ole">
            <p:oleObj spid="_x0000_s87047" name="Формула" r:id="rId6" imgW="1790640" imgH="520560" progId="">
              <p:embed/>
            </p:oleObj>
          </a:graphicData>
        </a:graphic>
      </p:graphicFrame>
      <p:graphicFrame>
        <p:nvGraphicFramePr>
          <p:cNvPr id="25616" name="Object 16"/>
          <p:cNvGraphicFramePr>
            <a:graphicFrameLocks noChangeAspect="1"/>
          </p:cNvGraphicFramePr>
          <p:nvPr/>
        </p:nvGraphicFramePr>
        <p:xfrm>
          <a:off x="2411760" y="3064942"/>
          <a:ext cx="3936082" cy="1184993"/>
        </p:xfrm>
        <a:graphic>
          <a:graphicData uri="http://schemas.openxmlformats.org/presentationml/2006/ole">
            <p:oleObj spid="_x0000_s87048" name="Формула" r:id="rId7" imgW="1726920" imgH="520560" progId="">
              <p:embed/>
            </p:oleObj>
          </a:graphicData>
        </a:graphic>
      </p:graphicFrame>
      <p:sp>
        <p:nvSpPr>
          <p:cNvPr id="25617" name="Text Box 17"/>
          <p:cNvSpPr txBox="1">
            <a:spLocks noChangeArrowheads="1"/>
          </p:cNvSpPr>
          <p:nvPr/>
        </p:nvSpPr>
        <p:spPr bwMode="auto">
          <a:xfrm>
            <a:off x="7657528" y="4865464"/>
            <a:ext cx="1234951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2800" i="1" dirty="0" smtClean="0">
                <a:latin typeface="Century Schoolbook" pitchFamily="18" charset="0"/>
              </a:rPr>
              <a:t>t &gt; 0</a:t>
            </a:r>
            <a:endParaRPr lang="ru-RU" sz="2800" i="1" dirty="0">
              <a:latin typeface="Century Schoolbook" pitchFamily="18" charset="0"/>
            </a:endParaRPr>
          </a:p>
        </p:txBody>
      </p:sp>
      <p:sp>
        <p:nvSpPr>
          <p:cNvPr id="25618" name="Text Box 18"/>
          <p:cNvSpPr txBox="1">
            <a:spLocks noChangeArrowheads="1"/>
          </p:cNvSpPr>
          <p:nvPr/>
        </p:nvSpPr>
        <p:spPr bwMode="auto">
          <a:xfrm>
            <a:off x="5065141" y="4936902"/>
            <a:ext cx="6731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 i="1">
                <a:latin typeface="Agency FB" pitchFamily="34" charset="0"/>
              </a:rPr>
              <a:t>где</a:t>
            </a:r>
          </a:p>
        </p:txBody>
      </p:sp>
      <p:sp>
        <p:nvSpPr>
          <p:cNvPr id="21" name="Прямоугольник 20"/>
          <p:cNvSpPr/>
          <p:nvPr/>
        </p:nvSpPr>
        <p:spPr>
          <a:xfrm>
            <a:off x="971600" y="1811189"/>
            <a:ext cx="712879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  <a:latin typeface="Century Schoolbook" pitchFamily="18" charset="0"/>
              </a:rPr>
              <a:t>Разделим данное уравнение на </a:t>
            </a:r>
            <a:r>
              <a:rPr lang="en-US" b="1" i="1" dirty="0" err="1" smtClean="0">
                <a:solidFill>
                  <a:schemeClr val="accent2">
                    <a:lumMod val="75000"/>
                  </a:schemeClr>
                </a:solidFill>
                <a:latin typeface="Century Schoolbook" pitchFamily="18" charset="0"/>
              </a:rPr>
              <a:t>b</a:t>
            </a:r>
            <a:r>
              <a:rPr lang="en-US" b="1" i="1" baseline="30000" dirty="0" err="1" smtClean="0">
                <a:solidFill>
                  <a:schemeClr val="accent2">
                    <a:lumMod val="75000"/>
                  </a:schemeClr>
                </a:solidFill>
                <a:latin typeface="Century Schoolbook" pitchFamily="18" charset="0"/>
              </a:rPr>
              <a:t>x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  <a:latin typeface="Century Schoolbook" pitchFamily="18" charset="0"/>
              </a:rPr>
              <a:t>,  ( </a:t>
            </a:r>
            <a:r>
              <a:rPr lang="en-US" b="1" i="1" dirty="0" smtClean="0">
                <a:solidFill>
                  <a:schemeClr val="accent2">
                    <a:lumMod val="75000"/>
                  </a:schemeClr>
                </a:solidFill>
                <a:latin typeface="Century Schoolbook" pitchFamily="18" charset="0"/>
              </a:rPr>
              <a:t>b</a:t>
            </a:r>
            <a:r>
              <a:rPr lang="en-US" b="1" i="1" baseline="30000" dirty="0" smtClean="0">
                <a:solidFill>
                  <a:schemeClr val="accent2">
                    <a:lumMod val="75000"/>
                  </a:schemeClr>
                </a:solidFill>
                <a:latin typeface="Century Schoolbook" pitchFamily="18" charset="0"/>
              </a:rPr>
              <a:t>x</a:t>
            </a:r>
            <a:r>
              <a:rPr lang="en-US" b="1" i="1" dirty="0" smtClean="0">
                <a:solidFill>
                  <a:schemeClr val="accent2">
                    <a:lumMod val="75000"/>
                  </a:schemeClr>
                </a:solidFill>
                <a:latin typeface="Century Schoolbook" pitchFamily="18" charset="0"/>
              </a:rPr>
              <a:t>≠0)</a:t>
            </a: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  <a:latin typeface="Century Schoolbook" pitchFamily="18" charset="0"/>
              </a:rPr>
              <a:t>:</a:t>
            </a:r>
            <a:endParaRPr lang="ru-RU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22" name="Прямоугольник 21"/>
          <p:cNvSpPr/>
          <p:nvPr/>
        </p:nvSpPr>
        <p:spPr>
          <a:xfrm>
            <a:off x="683568" y="4073054"/>
            <a:ext cx="8208912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eaLnBrk="1" hangingPunct="1">
              <a:buFontTx/>
              <a:buNone/>
            </a:pPr>
            <a:r>
              <a:rPr lang="ru-RU" b="1" i="1" dirty="0" smtClean="0">
                <a:solidFill>
                  <a:schemeClr val="accent2">
                    <a:lumMod val="75000"/>
                  </a:schemeClr>
                </a:solidFill>
                <a:latin typeface="Century Schoolbook" pitchFamily="18" charset="0"/>
              </a:rPr>
              <a:t>Решение  этого уравнения сводится к решению квадратного уравнения:</a:t>
            </a:r>
          </a:p>
        </p:txBody>
      </p:sp>
      <p:sp>
        <p:nvSpPr>
          <p:cNvPr id="17" name="Прямоугольник 16"/>
          <p:cNvSpPr/>
          <p:nvPr/>
        </p:nvSpPr>
        <p:spPr>
          <a:xfrm>
            <a:off x="899592" y="188640"/>
            <a:ext cx="8136904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3200" b="1" dirty="0" smtClean="0">
                <a:solidFill>
                  <a:schemeClr val="accent2">
                    <a:lumMod val="75000"/>
                  </a:schemeClr>
                </a:solidFill>
              </a:rPr>
              <a:t>Однородное уравнение второй степени</a:t>
            </a:r>
            <a:endParaRPr lang="ru-RU" sz="3200" b="1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56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256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256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256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2" dur="2000"/>
                                        <p:tgtEl>
                                          <p:spTgt spid="2560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256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5" dur="2000"/>
                                        <p:tgtEl>
                                          <p:spTgt spid="256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256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8" dur="2000"/>
                                        <p:tgtEl>
                                          <p:spTgt spid="256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256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256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500"/>
                                        <p:tgtEl>
                                          <p:spTgt spid="256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8" dur="500"/>
                                        <p:tgtEl>
                                          <p:spTgt spid="256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0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2" dur="2000"/>
                                        <p:tgtEl>
                                          <p:spTgt spid="2561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256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5" dur="2000"/>
                                        <p:tgtEl>
                                          <p:spTgt spid="2561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256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8" dur="2000"/>
                                        <p:tgtEl>
                                          <p:spTgt spid="2561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256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2000"/>
                            </p:stCondLst>
                            <p:childTnLst>
                              <p:par>
                                <p:cTn id="5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3" dur="500"/>
                                        <p:tgtEl>
                                          <p:spTgt spid="256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8" dur="500"/>
                                        <p:tgtEl>
                                          <p:spTgt spid="256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500"/>
                            </p:stCondLst>
                            <p:childTnLst>
                              <p:par>
                                <p:cTn id="60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2" dur="500"/>
                                        <p:tgtEl>
                                          <p:spTgt spid="256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2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5" dur="500"/>
                                        <p:tgtEl>
                                          <p:spTgt spid="256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22" presetClass="entr" presetSubtype="8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8" dur="500"/>
                                        <p:tgtEl>
                                          <p:spTgt spid="256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2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1" dur="500"/>
                                        <p:tgtEl>
                                          <p:spTgt spid="256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09" grpId="0" animBg="1"/>
      <p:bldP spid="25609" grpId="1" animBg="1"/>
      <p:bldP spid="25610" grpId="0" animBg="1"/>
      <p:bldP spid="25610" grpId="1" animBg="1"/>
      <p:bldP spid="25611" grpId="0" animBg="1"/>
      <p:bldP spid="25611" grpId="1" animBg="1"/>
      <p:bldP spid="25612" grpId="0" animBg="1"/>
      <p:bldP spid="25612" grpId="1" animBg="1"/>
      <p:bldP spid="25613" grpId="0" animBg="1"/>
      <p:bldP spid="25613" grpId="1" animBg="1"/>
      <p:bldP spid="25614" grpId="0" animBg="1"/>
      <p:bldP spid="25614" grpId="1" animBg="1"/>
      <p:bldP spid="25617" grpId="0"/>
      <p:bldP spid="25618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750887" y="980604"/>
            <a:ext cx="8429625" cy="2952750"/>
          </a:xfrm>
          <a:noFill/>
        </p:spPr>
        <p:txBody>
          <a:bodyPr>
            <a:norm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buFontTx/>
              <a:buNone/>
              <a:defRPr/>
            </a:pPr>
            <a:endParaRPr lang="en-US" sz="2600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None/>
              <a:defRPr/>
            </a:pPr>
            <a:endParaRPr lang="ru-RU" sz="2600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600" b="1" dirty="0" smtClean="0">
                <a:solidFill>
                  <a:sysClr val="windowText" lastClr="000000"/>
                </a:solidFill>
              </a:rPr>
              <a:t>если                     ,  то  </a:t>
            </a:r>
            <a:r>
              <a:rPr lang="ru-RU" sz="2600" b="1" i="1" u="sng" dirty="0" smtClean="0">
                <a:solidFill>
                  <a:sysClr val="windowText" lastClr="000000"/>
                </a:solidFill>
              </a:rPr>
              <a:t>решения есть</a:t>
            </a:r>
            <a:r>
              <a:rPr lang="en-US" sz="2600" b="1" i="1" u="sng" dirty="0" smtClean="0">
                <a:solidFill>
                  <a:sysClr val="windowText" lastClr="000000"/>
                </a:solidFill>
              </a:rPr>
              <a:t>       </a:t>
            </a:r>
            <a:r>
              <a:rPr lang="ru-RU" sz="2600" b="1" i="1" u="sng" dirty="0" smtClean="0">
                <a:solidFill>
                  <a:sysClr val="windowText" lastClr="000000"/>
                </a:solidFill>
              </a:rPr>
              <a:t> </a:t>
            </a:r>
            <a:endParaRPr lang="ru-RU" sz="2600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2600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600" b="1" dirty="0" smtClean="0">
                <a:solidFill>
                  <a:sysClr val="windowText" lastClr="000000"/>
                </a:solidFill>
              </a:rPr>
              <a:t>если      </a:t>
            </a:r>
            <a:r>
              <a:rPr lang="en-US" sz="2600" b="1" dirty="0" smtClean="0">
                <a:solidFill>
                  <a:sysClr val="windowText" lastClr="000000"/>
                </a:solidFill>
              </a:rPr>
              <a:t>      </a:t>
            </a:r>
            <a:r>
              <a:rPr lang="ru-RU" sz="2600" b="1" dirty="0" smtClean="0">
                <a:solidFill>
                  <a:sysClr val="windowText" lastClr="000000"/>
                </a:solidFill>
              </a:rPr>
              <a:t>        </a:t>
            </a:r>
            <a:r>
              <a:rPr lang="en-US" sz="2600" b="1" dirty="0" smtClean="0">
                <a:solidFill>
                  <a:sysClr val="windowText" lastClr="000000"/>
                </a:solidFill>
              </a:rPr>
              <a:t> </a:t>
            </a:r>
            <a:r>
              <a:rPr lang="ru-RU" sz="2600" b="1" dirty="0" smtClean="0">
                <a:solidFill>
                  <a:sysClr val="windowText" lastClr="000000"/>
                </a:solidFill>
              </a:rPr>
              <a:t>,</a:t>
            </a:r>
            <a:r>
              <a:rPr lang="en-US" sz="2600" b="1" dirty="0" smtClean="0">
                <a:solidFill>
                  <a:sysClr val="windowText" lastClr="000000"/>
                </a:solidFill>
              </a:rPr>
              <a:t>  </a:t>
            </a:r>
            <a:r>
              <a:rPr lang="ru-RU" sz="2600" b="1" dirty="0" smtClean="0">
                <a:solidFill>
                  <a:sysClr val="windowText" lastClr="000000"/>
                </a:solidFill>
              </a:rPr>
              <a:t>то   </a:t>
            </a:r>
            <a:r>
              <a:rPr lang="ru-RU" sz="2600" b="1" i="1" u="sng" dirty="0" smtClean="0">
                <a:solidFill>
                  <a:sysClr val="windowText" lastClr="000000"/>
                </a:solidFill>
              </a:rPr>
              <a:t>решений нет</a:t>
            </a:r>
            <a:r>
              <a:rPr lang="en-US" sz="2600" b="1" i="1" u="sng" dirty="0" smtClean="0">
                <a:solidFill>
                  <a:sysClr val="windowText" lastClr="000000"/>
                </a:solidFill>
              </a:rPr>
              <a:t>       </a:t>
            </a:r>
            <a:r>
              <a:rPr lang="ru-RU" sz="2600" b="1" i="1" u="sng" dirty="0" smtClean="0">
                <a:solidFill>
                  <a:sysClr val="windowText" lastClr="000000"/>
                </a:solidFill>
              </a:rPr>
              <a:t>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2600" b="1" u="sng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Tx/>
              <a:buNone/>
              <a:defRPr/>
            </a:pPr>
            <a:endParaRPr lang="ru-RU" sz="2600" b="1" u="sng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Tx/>
              <a:buNone/>
              <a:defRPr/>
            </a:pPr>
            <a:endParaRPr lang="ru-RU" sz="2600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Tx/>
              <a:buNone/>
              <a:defRPr/>
            </a:pPr>
            <a:endParaRPr lang="ru-RU" b="1" dirty="0" smtClean="0">
              <a:solidFill>
                <a:sysClr val="windowText" lastClr="000000"/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buFontTx/>
              <a:buNone/>
              <a:defRPr/>
            </a:pPr>
            <a:endParaRPr lang="ru-RU" b="1" dirty="0">
              <a:solidFill>
                <a:sysClr val="windowText" lastClr="000000"/>
              </a:solidFill>
            </a:endParaRPr>
          </a:p>
        </p:txBody>
      </p:sp>
      <p:graphicFrame>
        <p:nvGraphicFramePr>
          <p:cNvPr id="1034" name="Object 10"/>
          <p:cNvGraphicFramePr>
            <a:graphicFrameLocks noChangeAspect="1"/>
          </p:cNvGraphicFramePr>
          <p:nvPr/>
        </p:nvGraphicFramePr>
        <p:xfrm>
          <a:off x="2497460" y="764704"/>
          <a:ext cx="1714500" cy="831850"/>
        </p:xfrm>
        <a:graphic>
          <a:graphicData uri="http://schemas.openxmlformats.org/presentationml/2006/ole">
            <p:oleObj spid="_x0000_s55298" name="Формула" r:id="rId3" imgW="418918" imgH="203112" progId="">
              <p:embed/>
            </p:oleObj>
          </a:graphicData>
        </a:graphic>
      </p:graphicFrame>
      <p:graphicFrame>
        <p:nvGraphicFramePr>
          <p:cNvPr id="1035" name="Object 11"/>
          <p:cNvGraphicFramePr>
            <a:graphicFrameLocks noChangeAspect="1"/>
          </p:cNvGraphicFramePr>
          <p:nvPr/>
        </p:nvGraphicFramePr>
        <p:xfrm>
          <a:off x="4375373" y="996479"/>
          <a:ext cx="2428875" cy="617537"/>
        </p:xfrm>
        <a:graphic>
          <a:graphicData uri="http://schemas.openxmlformats.org/presentationml/2006/ole">
            <p:oleObj spid="_x0000_s55299" name="Формула" r:id="rId4" imgW="799753" imgH="203112" progId="">
              <p:embed/>
            </p:oleObj>
          </a:graphicData>
        </a:graphic>
      </p:graphicFrame>
      <p:graphicFrame>
        <p:nvGraphicFramePr>
          <p:cNvPr id="1036" name="Object 12"/>
          <p:cNvGraphicFramePr>
            <a:graphicFrameLocks noChangeAspect="1"/>
          </p:cNvGraphicFramePr>
          <p:nvPr/>
        </p:nvGraphicFramePr>
        <p:xfrm>
          <a:off x="2121173" y="1772816"/>
          <a:ext cx="1082675" cy="561975"/>
        </p:xfrm>
        <a:graphic>
          <a:graphicData uri="http://schemas.openxmlformats.org/presentationml/2006/ole">
            <p:oleObj spid="_x0000_s55300" name="Формула" r:id="rId5" imgW="342603" imgH="177646" progId="">
              <p:embed/>
            </p:oleObj>
          </a:graphicData>
        </a:graphic>
      </p:graphicFrame>
      <p:graphicFrame>
        <p:nvGraphicFramePr>
          <p:cNvPr id="1038" name="Object 14"/>
          <p:cNvGraphicFramePr>
            <a:graphicFrameLocks noChangeAspect="1"/>
          </p:cNvGraphicFramePr>
          <p:nvPr/>
        </p:nvGraphicFramePr>
        <p:xfrm>
          <a:off x="2102123" y="2569468"/>
          <a:ext cx="1101725" cy="571500"/>
        </p:xfrm>
        <a:graphic>
          <a:graphicData uri="http://schemas.openxmlformats.org/presentationml/2006/ole">
            <p:oleObj spid="_x0000_s55302" name="Формула" r:id="rId6" imgW="342603" imgH="177646" progId="">
              <p:embed/>
            </p:oleObj>
          </a:graphicData>
        </a:graphic>
      </p:graphicFrame>
      <p:sp>
        <p:nvSpPr>
          <p:cNvPr id="11" name="Прямоугольник 10"/>
          <p:cNvSpPr/>
          <p:nvPr/>
        </p:nvSpPr>
        <p:spPr>
          <a:xfrm>
            <a:off x="1043608" y="116632"/>
            <a:ext cx="7783348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4800" b="1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>Показательные уравнения.</a:t>
            </a:r>
          </a:p>
        </p:txBody>
      </p:sp>
      <p:sp>
        <p:nvSpPr>
          <p:cNvPr id="9" name="Прямоугольник 7"/>
          <p:cNvSpPr>
            <a:spLocks noChangeArrowheads="1"/>
          </p:cNvSpPr>
          <p:nvPr/>
        </p:nvSpPr>
        <p:spPr bwMode="auto">
          <a:xfrm>
            <a:off x="539552" y="3573016"/>
            <a:ext cx="8424863" cy="1570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Clr>
                <a:schemeClr val="accent1">
                  <a:lumMod val="75000"/>
                </a:schemeClr>
              </a:buClr>
              <a:buFont typeface="Wingdings" pitchFamily="2" charset="2"/>
              <a:buChar char="Ø"/>
            </a:pPr>
            <a:r>
              <a:rPr lang="ru-RU" dirty="0"/>
              <a:t>      В основе решения показательных уравнений лежит следующая теорема:</a:t>
            </a:r>
          </a:p>
          <a:p>
            <a:pPr algn="ctr"/>
            <a:r>
              <a:rPr lang="ru-RU" b="1" dirty="0" smtClean="0"/>
              <a:t>Показательное   </a:t>
            </a:r>
            <a:r>
              <a:rPr lang="ru-RU" b="1" dirty="0"/>
              <a:t>уравнение </a:t>
            </a:r>
            <a:r>
              <a:rPr lang="ru-RU" b="1" dirty="0" smtClean="0"/>
              <a:t>  </a:t>
            </a:r>
            <a:r>
              <a:rPr lang="en-US" b="1" dirty="0" err="1" smtClean="0"/>
              <a:t>a</a:t>
            </a:r>
            <a:r>
              <a:rPr lang="en-US" b="1" baseline="30000" dirty="0" err="1" smtClean="0"/>
              <a:t>f</a:t>
            </a:r>
            <a:r>
              <a:rPr lang="en-US" b="1" baseline="30000" dirty="0" smtClean="0"/>
              <a:t>(x</a:t>
            </a:r>
            <a:r>
              <a:rPr lang="en-US" b="1" baseline="30000" dirty="0"/>
              <a:t>)</a:t>
            </a:r>
            <a:r>
              <a:rPr lang="en-US" b="1" dirty="0"/>
              <a:t> = </a:t>
            </a:r>
            <a:r>
              <a:rPr lang="en-US" b="1" dirty="0" err="1"/>
              <a:t>a</a:t>
            </a:r>
            <a:r>
              <a:rPr lang="en-US" b="1" baseline="30000" dirty="0" err="1"/>
              <a:t>g</a:t>
            </a:r>
            <a:r>
              <a:rPr lang="en-US" b="1" baseline="30000" dirty="0"/>
              <a:t>(x)</a:t>
            </a:r>
            <a:r>
              <a:rPr lang="en-US" b="1" dirty="0"/>
              <a:t>   </a:t>
            </a:r>
            <a:r>
              <a:rPr lang="ru-RU" b="1" dirty="0" smtClean="0"/>
              <a:t>равносильно    уравнению</a:t>
            </a:r>
            <a:r>
              <a:rPr lang="en-US" b="1" dirty="0" smtClean="0"/>
              <a:t> </a:t>
            </a:r>
            <a:r>
              <a:rPr lang="ru-RU" b="1" dirty="0" smtClean="0"/>
              <a:t>   </a:t>
            </a:r>
            <a:r>
              <a:rPr lang="en-US" b="1" dirty="0" smtClean="0"/>
              <a:t>f(x</a:t>
            </a:r>
            <a:r>
              <a:rPr lang="en-US" b="1" dirty="0"/>
              <a:t>) = g(x).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Прямая соединительная линия 1"/>
          <p:cNvCxnSpPr/>
          <p:nvPr/>
        </p:nvCxnSpPr>
        <p:spPr bwMode="auto">
          <a:xfrm>
            <a:off x="755576" y="1052736"/>
            <a:ext cx="7704856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3" name="Прямоугольник 2"/>
          <p:cNvSpPr/>
          <p:nvPr/>
        </p:nvSpPr>
        <p:spPr>
          <a:xfrm>
            <a:off x="120074" y="188640"/>
            <a:ext cx="2315057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14</a:t>
            </a:r>
            <a:endParaRPr lang="ru-RU" sz="2800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2123728" y="548680"/>
            <a:ext cx="6552728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b="1" dirty="0" smtClean="0">
                <a:solidFill>
                  <a:schemeClr val="accent2">
                    <a:lumMod val="75000"/>
                  </a:schemeClr>
                </a:solidFill>
              </a:rPr>
              <a:t>Однородное уравнение второй степени</a:t>
            </a:r>
            <a:endParaRPr lang="ru-RU" sz="2800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7" name="Text Box 17"/>
          <p:cNvSpPr txBox="1">
            <a:spLocks noChangeArrowheads="1"/>
          </p:cNvSpPr>
          <p:nvPr/>
        </p:nvSpPr>
        <p:spPr bwMode="auto">
          <a:xfrm>
            <a:off x="159346" y="1054919"/>
            <a:ext cx="268446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dirty="0"/>
              <a:t>Решить </a:t>
            </a:r>
            <a:r>
              <a:rPr lang="ru-RU" dirty="0" smtClean="0"/>
              <a:t>уравнение.</a:t>
            </a:r>
            <a:endParaRPr lang="ru-RU" dirty="0"/>
          </a:p>
        </p:txBody>
      </p:sp>
      <p:graphicFrame>
        <p:nvGraphicFramePr>
          <p:cNvPr id="71682" name="Object 20"/>
          <p:cNvGraphicFramePr>
            <a:graphicFrameLocks noChangeAspect="1"/>
          </p:cNvGraphicFramePr>
          <p:nvPr/>
        </p:nvGraphicFramePr>
        <p:xfrm>
          <a:off x="2732088" y="1052736"/>
          <a:ext cx="3535362" cy="498475"/>
        </p:xfrm>
        <a:graphic>
          <a:graphicData uri="http://schemas.openxmlformats.org/presentationml/2006/ole">
            <p:oleObj spid="_x0000_s71682" name="Формула" r:id="rId3" imgW="1625400" imgH="228600" progId="">
              <p:embed/>
            </p:oleObj>
          </a:graphicData>
        </a:graphic>
      </p:graphicFrame>
      <p:graphicFrame>
        <p:nvGraphicFramePr>
          <p:cNvPr id="71683" name="Object 20"/>
          <p:cNvGraphicFramePr>
            <a:graphicFrameLocks noChangeAspect="1"/>
          </p:cNvGraphicFramePr>
          <p:nvPr/>
        </p:nvGraphicFramePr>
        <p:xfrm>
          <a:off x="323528" y="1512119"/>
          <a:ext cx="4529138" cy="498475"/>
        </p:xfrm>
        <a:graphic>
          <a:graphicData uri="http://schemas.openxmlformats.org/presentationml/2006/ole">
            <p:oleObj spid="_x0000_s71683" name="Формула" r:id="rId4" imgW="2082600" imgH="228600" progId="">
              <p:embed/>
            </p:oleObj>
          </a:graphicData>
        </a:graphic>
      </p:graphicFrame>
      <p:sp>
        <p:nvSpPr>
          <p:cNvPr id="10" name="Line 22"/>
          <p:cNvSpPr>
            <a:spLocks noChangeShapeType="1"/>
          </p:cNvSpPr>
          <p:nvPr/>
        </p:nvSpPr>
        <p:spPr bwMode="auto">
          <a:xfrm>
            <a:off x="4932040" y="1583805"/>
            <a:ext cx="0" cy="3603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graphicFrame>
        <p:nvGraphicFramePr>
          <p:cNvPr id="174103" name="Object 23"/>
          <p:cNvGraphicFramePr>
            <a:graphicFrameLocks noChangeAspect="1"/>
          </p:cNvGraphicFramePr>
          <p:nvPr/>
        </p:nvGraphicFramePr>
        <p:xfrm>
          <a:off x="5045943" y="1511524"/>
          <a:ext cx="1038225" cy="447675"/>
        </p:xfrm>
        <a:graphic>
          <a:graphicData uri="http://schemas.openxmlformats.org/presentationml/2006/ole">
            <p:oleObj spid="_x0000_s71684" name="Формула" r:id="rId5" imgW="469800" imgH="203040" progId="">
              <p:embed/>
            </p:oleObj>
          </a:graphicData>
        </a:graphic>
      </p:graphicFrame>
      <p:graphicFrame>
        <p:nvGraphicFramePr>
          <p:cNvPr id="174098" name="Object 18"/>
          <p:cNvGraphicFramePr>
            <a:graphicFrameLocks noChangeAspect="1"/>
          </p:cNvGraphicFramePr>
          <p:nvPr/>
        </p:nvGraphicFramePr>
        <p:xfrm>
          <a:off x="683568" y="1944167"/>
          <a:ext cx="4225925" cy="941388"/>
        </p:xfrm>
        <a:graphic>
          <a:graphicData uri="http://schemas.openxmlformats.org/presentationml/2006/ole">
            <p:oleObj spid="_x0000_s71685" name="Формула" r:id="rId6" imgW="1879560" imgH="419040" progId="">
              <p:embed/>
            </p:oleObj>
          </a:graphicData>
        </a:graphic>
      </p:graphicFrame>
      <p:graphicFrame>
        <p:nvGraphicFramePr>
          <p:cNvPr id="174105" name="Object 25"/>
          <p:cNvGraphicFramePr>
            <a:graphicFrameLocks noChangeAspect="1"/>
          </p:cNvGraphicFramePr>
          <p:nvPr/>
        </p:nvGraphicFramePr>
        <p:xfrm>
          <a:off x="1547664" y="3600351"/>
          <a:ext cx="3323729" cy="961902"/>
        </p:xfrm>
        <a:graphic>
          <a:graphicData uri="http://schemas.openxmlformats.org/presentationml/2006/ole">
            <p:oleObj spid="_x0000_s71686" name="Формула" r:id="rId7" imgW="1625400" imgH="469800" progId="">
              <p:embed/>
            </p:oleObj>
          </a:graphicData>
        </a:graphic>
      </p:graphicFrame>
      <p:graphicFrame>
        <p:nvGraphicFramePr>
          <p:cNvPr id="8" name="Object 18"/>
          <p:cNvGraphicFramePr>
            <a:graphicFrameLocks noChangeAspect="1"/>
          </p:cNvGraphicFramePr>
          <p:nvPr/>
        </p:nvGraphicFramePr>
        <p:xfrm>
          <a:off x="1403648" y="2735486"/>
          <a:ext cx="3568700" cy="941388"/>
        </p:xfrm>
        <a:graphic>
          <a:graphicData uri="http://schemas.openxmlformats.org/presentationml/2006/ole">
            <p:oleObj spid="_x0000_s71687" name="Формула" r:id="rId8" imgW="1587240" imgH="419040" progId="">
              <p:embed/>
            </p:oleObj>
          </a:graphicData>
        </a:graphic>
      </p:graphicFrame>
      <p:graphicFrame>
        <p:nvGraphicFramePr>
          <p:cNvPr id="174107" name="Object 27"/>
          <p:cNvGraphicFramePr>
            <a:graphicFrameLocks noChangeAspect="1"/>
          </p:cNvGraphicFramePr>
          <p:nvPr/>
        </p:nvGraphicFramePr>
        <p:xfrm>
          <a:off x="1331640" y="4464447"/>
          <a:ext cx="3595688" cy="1136650"/>
        </p:xfrm>
        <a:graphic>
          <a:graphicData uri="http://schemas.openxmlformats.org/presentationml/2006/ole">
            <p:oleObj spid="_x0000_s71688" name="Формула" r:id="rId9" imgW="1485720" imgH="469800" progId="">
              <p:embed/>
            </p:oleObj>
          </a:graphicData>
        </a:graphic>
      </p:graphicFrame>
      <p:graphicFrame>
        <p:nvGraphicFramePr>
          <p:cNvPr id="174108" name="Object 28"/>
          <p:cNvGraphicFramePr>
            <a:graphicFrameLocks noChangeAspect="1"/>
          </p:cNvGraphicFramePr>
          <p:nvPr/>
        </p:nvGraphicFramePr>
        <p:xfrm>
          <a:off x="6012160" y="2016175"/>
          <a:ext cx="2179910" cy="510062"/>
        </p:xfrm>
        <a:graphic>
          <a:graphicData uri="http://schemas.openxmlformats.org/presentationml/2006/ole">
            <p:oleObj spid="_x0000_s71689" name="Формула" r:id="rId10" imgW="977760" imgH="228600" progId="">
              <p:embed/>
            </p:oleObj>
          </a:graphicData>
        </a:graphic>
      </p:graphicFrame>
      <p:cxnSp>
        <p:nvCxnSpPr>
          <p:cNvPr id="18" name="Прямая соединительная линия 17"/>
          <p:cNvCxnSpPr/>
          <p:nvPr/>
        </p:nvCxnSpPr>
        <p:spPr bwMode="auto">
          <a:xfrm>
            <a:off x="5148064" y="2376215"/>
            <a:ext cx="72008" cy="4293096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1" name="TextBox 20"/>
          <p:cNvSpPr txBox="1"/>
          <p:nvPr/>
        </p:nvSpPr>
        <p:spPr>
          <a:xfrm>
            <a:off x="7977862" y="1872159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*</a:t>
            </a:r>
            <a:endParaRPr lang="ru-RU" dirty="0">
              <a:solidFill>
                <a:srgbClr val="C00000"/>
              </a:solidFill>
            </a:endParaRPr>
          </a:p>
        </p:txBody>
      </p:sp>
      <p:graphicFrame>
        <p:nvGraphicFramePr>
          <p:cNvPr id="174111" name="Object 31"/>
          <p:cNvGraphicFramePr>
            <a:graphicFrameLocks noChangeAspect="1"/>
          </p:cNvGraphicFramePr>
          <p:nvPr/>
        </p:nvGraphicFramePr>
        <p:xfrm>
          <a:off x="6012160" y="2520231"/>
          <a:ext cx="1008112" cy="692648"/>
        </p:xfrm>
        <a:graphic>
          <a:graphicData uri="http://schemas.openxmlformats.org/presentationml/2006/ole">
            <p:oleObj spid="_x0000_s71690" name="Формула" r:id="rId11" imgW="571320" imgH="393480" progId="">
              <p:embed/>
            </p:oleObj>
          </a:graphicData>
        </a:graphic>
      </p:graphicFrame>
      <p:graphicFrame>
        <p:nvGraphicFramePr>
          <p:cNvPr id="174112" name="Object 32"/>
          <p:cNvGraphicFramePr>
            <a:graphicFrameLocks noChangeAspect="1"/>
          </p:cNvGraphicFramePr>
          <p:nvPr/>
        </p:nvGraphicFramePr>
        <p:xfrm>
          <a:off x="6876256" y="2592239"/>
          <a:ext cx="1342951" cy="482773"/>
        </p:xfrm>
        <a:graphic>
          <a:graphicData uri="http://schemas.openxmlformats.org/presentationml/2006/ole">
            <p:oleObj spid="_x0000_s71691" name="Формула" r:id="rId12" imgW="596880" imgH="215640" progId="">
              <p:embed/>
            </p:oleObj>
          </a:graphicData>
        </a:graphic>
      </p:graphicFrame>
      <p:graphicFrame>
        <p:nvGraphicFramePr>
          <p:cNvPr id="174113" name="Object 33"/>
          <p:cNvGraphicFramePr>
            <a:graphicFrameLocks noChangeAspect="1"/>
          </p:cNvGraphicFramePr>
          <p:nvPr/>
        </p:nvGraphicFramePr>
        <p:xfrm>
          <a:off x="5436096" y="3456335"/>
          <a:ext cx="1211262" cy="954088"/>
        </p:xfrm>
        <a:graphic>
          <a:graphicData uri="http://schemas.openxmlformats.org/presentationml/2006/ole">
            <p:oleObj spid="_x0000_s71692" name="Формула" r:id="rId13" imgW="596880" imgH="469800" progId="">
              <p:embed/>
            </p:oleObj>
          </a:graphicData>
        </a:graphic>
      </p:graphicFrame>
      <p:sp>
        <p:nvSpPr>
          <p:cNvPr id="25" name="TextBox 24"/>
          <p:cNvSpPr txBox="1"/>
          <p:nvPr/>
        </p:nvSpPr>
        <p:spPr>
          <a:xfrm>
            <a:off x="5235886" y="3024287"/>
            <a:ext cx="264848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i="1" dirty="0" smtClean="0"/>
              <a:t>вернемся к замене</a:t>
            </a:r>
            <a:endParaRPr lang="ru-RU" i="1" dirty="0"/>
          </a:p>
        </p:txBody>
      </p:sp>
      <p:graphicFrame>
        <p:nvGraphicFramePr>
          <p:cNvPr id="174117" name="Object 37"/>
          <p:cNvGraphicFramePr>
            <a:graphicFrameLocks noChangeAspect="1"/>
          </p:cNvGraphicFramePr>
          <p:nvPr/>
        </p:nvGraphicFramePr>
        <p:xfrm>
          <a:off x="7760915" y="5184527"/>
          <a:ext cx="771525" cy="385762"/>
        </p:xfrm>
        <a:graphic>
          <a:graphicData uri="http://schemas.openxmlformats.org/presentationml/2006/ole">
            <p:oleObj spid="_x0000_s71693" name="Формула" r:id="rId14" imgW="355320" imgH="177480" progId="">
              <p:embed/>
            </p:oleObj>
          </a:graphicData>
        </a:graphic>
      </p:graphicFrame>
      <p:graphicFrame>
        <p:nvGraphicFramePr>
          <p:cNvPr id="174114" name="Object 34"/>
          <p:cNvGraphicFramePr>
            <a:graphicFrameLocks noChangeAspect="1"/>
          </p:cNvGraphicFramePr>
          <p:nvPr/>
        </p:nvGraphicFramePr>
        <p:xfrm>
          <a:off x="5940152" y="4392439"/>
          <a:ext cx="715962" cy="385763"/>
        </p:xfrm>
        <a:graphic>
          <a:graphicData uri="http://schemas.openxmlformats.org/presentationml/2006/ole">
            <p:oleObj spid="_x0000_s71694" name="Формула" r:id="rId15" imgW="330120" imgH="177480" progId="">
              <p:embed/>
            </p:oleObj>
          </a:graphicData>
        </a:graphic>
      </p:graphicFrame>
      <p:graphicFrame>
        <p:nvGraphicFramePr>
          <p:cNvPr id="174115" name="Object 35"/>
          <p:cNvGraphicFramePr>
            <a:graphicFrameLocks noChangeAspect="1"/>
          </p:cNvGraphicFramePr>
          <p:nvPr/>
        </p:nvGraphicFramePr>
        <p:xfrm>
          <a:off x="7308304" y="3456335"/>
          <a:ext cx="1081088" cy="909638"/>
        </p:xfrm>
        <a:graphic>
          <a:graphicData uri="http://schemas.openxmlformats.org/presentationml/2006/ole">
            <p:oleObj spid="_x0000_s71695" name="Формула" r:id="rId16" imgW="558720" imgH="469800" progId="">
              <p:embed/>
            </p:oleObj>
          </a:graphicData>
        </a:graphic>
      </p:graphicFrame>
      <p:graphicFrame>
        <p:nvGraphicFramePr>
          <p:cNvPr id="174116" name="Object 36"/>
          <p:cNvGraphicFramePr>
            <a:graphicFrameLocks noChangeAspect="1"/>
          </p:cNvGraphicFramePr>
          <p:nvPr/>
        </p:nvGraphicFramePr>
        <p:xfrm>
          <a:off x="7344668" y="4274890"/>
          <a:ext cx="1547812" cy="909637"/>
        </p:xfrm>
        <a:graphic>
          <a:graphicData uri="http://schemas.openxmlformats.org/presentationml/2006/ole">
            <p:oleObj spid="_x0000_s71696" name="Формула" r:id="rId17" imgW="799920" imgH="469800" progId="">
              <p:embed/>
            </p:oleObj>
          </a:graphicData>
        </a:graphic>
      </p:graphicFrame>
      <p:sp>
        <p:nvSpPr>
          <p:cNvPr id="31" name="Text Box 11"/>
          <p:cNvSpPr txBox="1">
            <a:spLocks noChangeArrowheads="1"/>
          </p:cNvSpPr>
          <p:nvPr/>
        </p:nvSpPr>
        <p:spPr bwMode="auto">
          <a:xfrm>
            <a:off x="6012160" y="5760591"/>
            <a:ext cx="1656184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Ответ: 0; 1.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6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716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6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716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1000"/>
                                        <p:tgtEl>
                                          <p:spTgt spid="174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1000"/>
                                        <p:tgtEl>
                                          <p:spTgt spid="1740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1000"/>
                                        <p:tgtEl>
                                          <p:spTgt spid="174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" dur="1000"/>
                                        <p:tgtEl>
                                          <p:spTgt spid="1741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6" dur="1000"/>
                                        <p:tgtEl>
                                          <p:spTgt spid="174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6" dur="1000"/>
                                        <p:tgtEl>
                                          <p:spTgt spid="1741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1" dur="1000"/>
                                        <p:tgtEl>
                                          <p:spTgt spid="174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>
                            <p:stCondLst>
                              <p:cond delay="1000"/>
                            </p:stCondLst>
                            <p:childTnLst>
                              <p:par>
                                <p:cTn id="6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5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0" dur="1000"/>
                                        <p:tgtEl>
                                          <p:spTgt spid="174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5" dur="1000"/>
                                        <p:tgtEl>
                                          <p:spTgt spid="174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0" dur="1000"/>
                                        <p:tgtEl>
                                          <p:spTgt spid="174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5" dur="1000"/>
                                        <p:tgtEl>
                                          <p:spTgt spid="174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0" dur="1000"/>
                                        <p:tgtEl>
                                          <p:spTgt spid="1741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5" dur="1000"/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21" grpId="0"/>
      <p:bldP spid="25" grpId="0"/>
      <p:bldP spid="31" grpId="0" build="allAtOnce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6627" name="Object 3"/>
          <p:cNvGraphicFramePr>
            <a:graphicFrameLocks noChangeAspect="1"/>
          </p:cNvGraphicFramePr>
          <p:nvPr/>
        </p:nvGraphicFramePr>
        <p:xfrm>
          <a:off x="1421330" y="3717032"/>
          <a:ext cx="2693988" cy="936625"/>
        </p:xfrm>
        <a:graphic>
          <a:graphicData uri="http://schemas.openxmlformats.org/presentationml/2006/ole">
            <p:oleObj spid="_x0000_s89090" name="Формула" r:id="rId3" imgW="1218960" imgH="469800" progId="">
              <p:embed/>
            </p:oleObj>
          </a:graphicData>
        </a:graphic>
      </p:graphicFrame>
      <p:graphicFrame>
        <p:nvGraphicFramePr>
          <p:cNvPr id="26628" name="Object 4"/>
          <p:cNvGraphicFramePr>
            <a:graphicFrameLocks noChangeAspect="1"/>
          </p:cNvGraphicFramePr>
          <p:nvPr/>
        </p:nvGraphicFramePr>
        <p:xfrm>
          <a:off x="1456947" y="1268760"/>
          <a:ext cx="3636618" cy="523305"/>
        </p:xfrm>
        <a:graphic>
          <a:graphicData uri="http://schemas.openxmlformats.org/presentationml/2006/ole">
            <p:oleObj spid="_x0000_s89091" name="Формула" r:id="rId4" imgW="1409400" imgH="203040" progId="">
              <p:embed/>
            </p:oleObj>
          </a:graphicData>
        </a:graphic>
      </p:graphicFrame>
      <p:graphicFrame>
        <p:nvGraphicFramePr>
          <p:cNvPr id="26629" name="Object 5"/>
          <p:cNvGraphicFramePr>
            <a:graphicFrameLocks noChangeAspect="1"/>
          </p:cNvGraphicFramePr>
          <p:nvPr/>
        </p:nvGraphicFramePr>
        <p:xfrm>
          <a:off x="3044772" y="4653136"/>
          <a:ext cx="2309937" cy="517249"/>
        </p:xfrm>
        <a:graphic>
          <a:graphicData uri="http://schemas.openxmlformats.org/presentationml/2006/ole">
            <p:oleObj spid="_x0000_s89092" name="Формула" r:id="rId5" imgW="952200" imgH="228600" progId="">
              <p:embed/>
            </p:oleObj>
          </a:graphicData>
        </a:graphic>
      </p:graphicFrame>
      <p:graphicFrame>
        <p:nvGraphicFramePr>
          <p:cNvPr id="26630" name="Object 6"/>
          <p:cNvGraphicFramePr>
            <a:graphicFrameLocks noChangeAspect="1"/>
          </p:cNvGraphicFramePr>
          <p:nvPr/>
        </p:nvGraphicFramePr>
        <p:xfrm>
          <a:off x="467544" y="1700808"/>
          <a:ext cx="4737468" cy="576064"/>
        </p:xfrm>
        <a:graphic>
          <a:graphicData uri="http://schemas.openxmlformats.org/presentationml/2006/ole">
            <p:oleObj spid="_x0000_s89093" name="Формула" r:id="rId6" imgW="1752480" imgH="228600" progId="">
              <p:embed/>
            </p:oleObj>
          </a:graphicData>
        </a:graphic>
      </p:graphicFrame>
      <p:graphicFrame>
        <p:nvGraphicFramePr>
          <p:cNvPr id="26631" name="Object 7"/>
          <p:cNvGraphicFramePr>
            <a:graphicFrameLocks noChangeAspect="1"/>
          </p:cNvGraphicFramePr>
          <p:nvPr/>
        </p:nvGraphicFramePr>
        <p:xfrm>
          <a:off x="524492" y="2060848"/>
          <a:ext cx="4691856" cy="1001692"/>
        </p:xfrm>
        <a:graphic>
          <a:graphicData uri="http://schemas.openxmlformats.org/presentationml/2006/ole">
            <p:oleObj spid="_x0000_s89094" name="Формула" r:id="rId7" imgW="1828800" imgH="419040" progId="">
              <p:embed/>
            </p:oleObj>
          </a:graphicData>
        </a:graphic>
      </p:graphicFrame>
      <p:graphicFrame>
        <p:nvGraphicFramePr>
          <p:cNvPr id="26632" name="Object 8"/>
          <p:cNvGraphicFramePr>
            <a:graphicFrameLocks noChangeAspect="1"/>
          </p:cNvGraphicFramePr>
          <p:nvPr/>
        </p:nvGraphicFramePr>
        <p:xfrm>
          <a:off x="1233757" y="2852936"/>
          <a:ext cx="3971255" cy="1077383"/>
        </p:xfrm>
        <a:graphic>
          <a:graphicData uri="http://schemas.openxmlformats.org/presentationml/2006/ole">
            <p:oleObj spid="_x0000_s89095" name="Формула" r:id="rId8" imgW="1612800" imgH="469800" progId="">
              <p:embed/>
            </p:oleObj>
          </a:graphicData>
        </a:graphic>
      </p:graphicFrame>
      <p:graphicFrame>
        <p:nvGraphicFramePr>
          <p:cNvPr id="26633" name="Object 9"/>
          <p:cNvGraphicFramePr>
            <a:graphicFrameLocks noChangeAspect="1"/>
          </p:cNvGraphicFramePr>
          <p:nvPr/>
        </p:nvGraphicFramePr>
        <p:xfrm>
          <a:off x="4196900" y="3926584"/>
          <a:ext cx="992064" cy="511024"/>
        </p:xfrm>
        <a:graphic>
          <a:graphicData uri="http://schemas.openxmlformats.org/presentationml/2006/ole">
            <p:oleObj spid="_x0000_s89096" name="Формула" r:id="rId9" imgW="355320" imgH="203040" progId="">
              <p:embed/>
            </p:oleObj>
          </a:graphicData>
        </a:graphic>
      </p:graphicFrame>
      <p:sp>
        <p:nvSpPr>
          <p:cNvPr id="11" name="Прямоугольник 10"/>
          <p:cNvSpPr/>
          <p:nvPr/>
        </p:nvSpPr>
        <p:spPr>
          <a:xfrm>
            <a:off x="120074" y="44624"/>
            <a:ext cx="2315057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15</a:t>
            </a:r>
            <a:endParaRPr lang="ru-RU" sz="2800" dirty="0"/>
          </a:p>
        </p:txBody>
      </p:sp>
      <p:sp>
        <p:nvSpPr>
          <p:cNvPr id="12" name="Прямоугольник 11"/>
          <p:cNvSpPr/>
          <p:nvPr/>
        </p:nvSpPr>
        <p:spPr>
          <a:xfrm>
            <a:off x="2123728" y="404664"/>
            <a:ext cx="6552728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b="1" dirty="0" smtClean="0">
                <a:solidFill>
                  <a:schemeClr val="accent2">
                    <a:lumMod val="75000"/>
                  </a:schemeClr>
                </a:solidFill>
              </a:rPr>
              <a:t>Однородное уравнение второй степени</a:t>
            </a:r>
            <a:endParaRPr lang="ru-RU" sz="2800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3" name="Text Box 17"/>
          <p:cNvSpPr txBox="1">
            <a:spLocks noChangeArrowheads="1"/>
          </p:cNvSpPr>
          <p:nvPr/>
        </p:nvSpPr>
        <p:spPr bwMode="auto">
          <a:xfrm>
            <a:off x="159346" y="910903"/>
            <a:ext cx="268446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dirty="0"/>
              <a:t>Решить </a:t>
            </a:r>
            <a:r>
              <a:rPr lang="ru-RU" dirty="0" smtClean="0"/>
              <a:t>уравнение.</a:t>
            </a:r>
            <a:endParaRPr lang="ru-RU" dirty="0"/>
          </a:p>
        </p:txBody>
      </p:sp>
      <p:cxnSp>
        <p:nvCxnSpPr>
          <p:cNvPr id="15" name="Прямая соединительная линия 14"/>
          <p:cNvCxnSpPr/>
          <p:nvPr/>
        </p:nvCxnSpPr>
        <p:spPr bwMode="auto">
          <a:xfrm>
            <a:off x="827584" y="908720"/>
            <a:ext cx="8136904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9" name="TextBox 18"/>
          <p:cNvSpPr txBox="1"/>
          <p:nvPr/>
        </p:nvSpPr>
        <p:spPr>
          <a:xfrm>
            <a:off x="5277020" y="4581128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*</a:t>
            </a:r>
            <a:endParaRPr lang="ru-RU" dirty="0">
              <a:solidFill>
                <a:srgbClr val="C00000"/>
              </a:solidFill>
            </a:endParaRPr>
          </a:p>
        </p:txBody>
      </p:sp>
      <p:graphicFrame>
        <p:nvGraphicFramePr>
          <p:cNvPr id="174111" name="Object 31"/>
          <p:cNvGraphicFramePr>
            <a:graphicFrameLocks noChangeAspect="1"/>
          </p:cNvGraphicFramePr>
          <p:nvPr/>
        </p:nvGraphicFramePr>
        <p:xfrm>
          <a:off x="3131840" y="5145526"/>
          <a:ext cx="1080120" cy="741626"/>
        </p:xfrm>
        <a:graphic>
          <a:graphicData uri="http://schemas.openxmlformats.org/presentationml/2006/ole">
            <p:oleObj spid="_x0000_s89097" name="Формула" r:id="rId10" imgW="571320" imgH="393480" progId="">
              <p:embed/>
            </p:oleObj>
          </a:graphicData>
        </a:graphic>
      </p:graphicFrame>
      <p:graphicFrame>
        <p:nvGraphicFramePr>
          <p:cNvPr id="174112" name="Object 32"/>
          <p:cNvGraphicFramePr>
            <a:graphicFrameLocks noChangeAspect="1"/>
          </p:cNvGraphicFramePr>
          <p:nvPr/>
        </p:nvGraphicFramePr>
        <p:xfrm>
          <a:off x="4161656" y="5238750"/>
          <a:ext cx="914400" cy="482600"/>
        </p:xfrm>
        <a:graphic>
          <a:graphicData uri="http://schemas.openxmlformats.org/presentationml/2006/ole">
            <p:oleObj spid="_x0000_s89098" name="Формула" r:id="rId11" imgW="406080" imgH="215640" progId="">
              <p:embed/>
            </p:oleObj>
          </a:graphicData>
        </a:graphic>
      </p:graphicFrame>
      <p:sp>
        <p:nvSpPr>
          <p:cNvPr id="22" name="TextBox 21"/>
          <p:cNvSpPr txBox="1"/>
          <p:nvPr/>
        </p:nvSpPr>
        <p:spPr>
          <a:xfrm>
            <a:off x="6156176" y="980728"/>
            <a:ext cx="264848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i="1" dirty="0" smtClean="0"/>
              <a:t>вернемся к замене</a:t>
            </a:r>
            <a:endParaRPr lang="ru-RU" i="1" dirty="0"/>
          </a:p>
        </p:txBody>
      </p:sp>
      <p:graphicFrame>
        <p:nvGraphicFramePr>
          <p:cNvPr id="174113" name="Object 33"/>
          <p:cNvGraphicFramePr>
            <a:graphicFrameLocks noChangeAspect="1"/>
          </p:cNvGraphicFramePr>
          <p:nvPr/>
        </p:nvGraphicFramePr>
        <p:xfrm>
          <a:off x="6116638" y="1340768"/>
          <a:ext cx="2395537" cy="954087"/>
        </p:xfrm>
        <a:graphic>
          <a:graphicData uri="http://schemas.openxmlformats.org/presentationml/2006/ole">
            <p:oleObj spid="_x0000_s89099" name="Формула" r:id="rId12" imgW="1180800" imgH="469800" progId="">
              <p:embed/>
            </p:oleObj>
          </a:graphicData>
        </a:graphic>
      </p:graphicFrame>
      <p:graphicFrame>
        <p:nvGraphicFramePr>
          <p:cNvPr id="2" name="Object 33"/>
          <p:cNvGraphicFramePr>
            <a:graphicFrameLocks noChangeAspect="1"/>
          </p:cNvGraphicFramePr>
          <p:nvPr/>
        </p:nvGraphicFramePr>
        <p:xfrm>
          <a:off x="7201693" y="2204864"/>
          <a:ext cx="1762795" cy="894043"/>
        </p:xfrm>
        <a:graphic>
          <a:graphicData uri="http://schemas.openxmlformats.org/presentationml/2006/ole">
            <p:oleObj spid="_x0000_s89100" name="Формула" r:id="rId13" imgW="927000" imgH="469800" progId="">
              <p:embed/>
            </p:oleObj>
          </a:graphicData>
        </a:graphic>
      </p:graphicFrame>
      <p:graphicFrame>
        <p:nvGraphicFramePr>
          <p:cNvPr id="174117" name="Object 37"/>
          <p:cNvGraphicFramePr>
            <a:graphicFrameLocks noChangeAspect="1"/>
          </p:cNvGraphicFramePr>
          <p:nvPr/>
        </p:nvGraphicFramePr>
        <p:xfrm>
          <a:off x="7524328" y="5229200"/>
          <a:ext cx="771525" cy="385763"/>
        </p:xfrm>
        <a:graphic>
          <a:graphicData uri="http://schemas.openxmlformats.org/presentationml/2006/ole">
            <p:oleObj spid="_x0000_s89101" name="Формула" r:id="rId14" imgW="355320" imgH="177480" progId="">
              <p:embed/>
            </p:oleObj>
          </a:graphicData>
        </a:graphic>
      </p:graphicFrame>
      <p:graphicFrame>
        <p:nvGraphicFramePr>
          <p:cNvPr id="174114" name="Object 34"/>
          <p:cNvGraphicFramePr>
            <a:graphicFrameLocks noChangeAspect="1"/>
          </p:cNvGraphicFramePr>
          <p:nvPr/>
        </p:nvGraphicFramePr>
        <p:xfrm>
          <a:off x="7589838" y="3141663"/>
          <a:ext cx="1019175" cy="385762"/>
        </p:xfrm>
        <a:graphic>
          <a:graphicData uri="http://schemas.openxmlformats.org/presentationml/2006/ole">
            <p:oleObj spid="_x0000_s89102" name="Формула" r:id="rId15" imgW="469800" imgH="177480" progId="">
              <p:embed/>
            </p:oleObj>
          </a:graphicData>
        </a:graphic>
      </p:graphicFrame>
      <p:graphicFrame>
        <p:nvGraphicFramePr>
          <p:cNvPr id="174115" name="Object 35"/>
          <p:cNvGraphicFramePr>
            <a:graphicFrameLocks noChangeAspect="1"/>
          </p:cNvGraphicFramePr>
          <p:nvPr/>
        </p:nvGraphicFramePr>
        <p:xfrm>
          <a:off x="6179070" y="3455988"/>
          <a:ext cx="2065338" cy="909637"/>
        </p:xfrm>
        <a:graphic>
          <a:graphicData uri="http://schemas.openxmlformats.org/presentationml/2006/ole">
            <p:oleObj spid="_x0000_s89103" name="Формула" r:id="rId16" imgW="1066680" imgH="469800" progId="">
              <p:embed/>
            </p:oleObj>
          </a:graphicData>
        </a:graphic>
      </p:graphicFrame>
      <p:graphicFrame>
        <p:nvGraphicFramePr>
          <p:cNvPr id="174116" name="Object 36"/>
          <p:cNvGraphicFramePr>
            <a:graphicFrameLocks noChangeAspect="1"/>
          </p:cNvGraphicFramePr>
          <p:nvPr/>
        </p:nvGraphicFramePr>
        <p:xfrm>
          <a:off x="7053014" y="4292600"/>
          <a:ext cx="1695450" cy="909638"/>
        </p:xfrm>
        <a:graphic>
          <a:graphicData uri="http://schemas.openxmlformats.org/presentationml/2006/ole">
            <p:oleObj spid="_x0000_s89104" name="Формула" r:id="rId17" imgW="876240" imgH="469800" progId="">
              <p:embed/>
            </p:oleObj>
          </a:graphicData>
        </a:graphic>
      </p:graphicFrame>
      <p:sp>
        <p:nvSpPr>
          <p:cNvPr id="29" name="Прямоугольник 28"/>
          <p:cNvSpPr/>
          <p:nvPr/>
        </p:nvSpPr>
        <p:spPr>
          <a:xfrm>
            <a:off x="7020272" y="5949280"/>
            <a:ext cx="186281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Ответ </a:t>
            </a:r>
            <a:r>
              <a:rPr lang="en-US" dirty="0" smtClean="0"/>
              <a:t>: </a:t>
            </a:r>
            <a:r>
              <a:rPr lang="en-US" b="1" dirty="0" smtClean="0"/>
              <a:t>-1; 0.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266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2000"/>
                                        <p:tgtEl>
                                          <p:spTgt spid="266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2000"/>
                                        <p:tgtEl>
                                          <p:spTgt spid="266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2000"/>
                                        <p:tgtEl>
                                          <p:spTgt spid="266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2000"/>
                                        <p:tgtEl>
                                          <p:spTgt spid="266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2000"/>
                                        <p:tgtEl>
                                          <p:spTgt spid="266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2000"/>
                                        <p:tgtEl>
                                          <p:spTgt spid="266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2000"/>
                            </p:stCondLst>
                            <p:childTnLst>
                              <p:par>
                                <p:cTn id="38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0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5" dur="1000"/>
                                        <p:tgtEl>
                                          <p:spTgt spid="1741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1000"/>
                            </p:stCondLst>
                            <p:childTnLst>
                              <p:par>
                                <p:cTn id="47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9" dur="1000"/>
                                        <p:tgtEl>
                                          <p:spTgt spid="174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4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1000"/>
                                        <p:tgtEl>
                                          <p:spTgt spid="174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4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9" dur="1000"/>
                                        <p:tgtEl>
                                          <p:spTgt spid="174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4" dur="1000"/>
                                        <p:tgtEl>
                                          <p:spTgt spid="174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9" dur="1000"/>
                                        <p:tgtEl>
                                          <p:spTgt spid="174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4" dur="1000"/>
                                        <p:tgtEl>
                                          <p:spTgt spid="1741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9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/>
      <p:bldP spid="22" grpId="0"/>
      <p:bldP spid="29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1171469" y="116632"/>
            <a:ext cx="7052829" cy="14465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4400" b="1" dirty="0" smtClean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>Показательно - степенные </a:t>
            </a:r>
          </a:p>
          <a:p>
            <a:pPr algn="ctr">
              <a:defRPr/>
            </a:pPr>
            <a:r>
              <a:rPr lang="ru-RU" sz="4400" b="1" dirty="0" smtClean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>уравнения</a:t>
            </a:r>
            <a:r>
              <a:rPr lang="ru-RU" sz="4400" b="1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>.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611560" y="1556792"/>
            <a:ext cx="784887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Clr>
                <a:schemeClr val="accent1">
                  <a:lumMod val="50000"/>
                </a:schemeClr>
              </a:buClr>
              <a:buFont typeface="Wingdings" pitchFamily="2" charset="2"/>
              <a:buChar char="v"/>
            </a:pPr>
            <a:r>
              <a:rPr lang="ru-RU" dirty="0" smtClean="0"/>
              <a:t>   Показательно - степенными уравнениями называются уравнения вида </a:t>
            </a:r>
            <a:r>
              <a:rPr lang="en-US" dirty="0" smtClean="0"/>
              <a:t> </a:t>
            </a:r>
            <a:r>
              <a:rPr lang="en-US" b="1" i="1" dirty="0" smtClean="0"/>
              <a:t>a(x) </a:t>
            </a:r>
            <a:r>
              <a:rPr lang="en-US" b="1" i="1" baseline="40000" dirty="0" smtClean="0"/>
              <a:t>f(x) </a:t>
            </a:r>
            <a:r>
              <a:rPr lang="en-US" b="1" i="1" dirty="0" smtClean="0"/>
              <a:t>= a(x) </a:t>
            </a:r>
            <a:r>
              <a:rPr lang="en-US" b="1" i="1" baseline="40000" dirty="0" smtClean="0"/>
              <a:t>g(x)</a:t>
            </a:r>
            <a:r>
              <a:rPr lang="ru-RU" dirty="0" smtClean="0"/>
              <a:t>, в которых неизвестное находится и в показателе и в сновании степени.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3131840" y="1124744"/>
            <a:ext cx="3417026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b="1" dirty="0" smtClean="0"/>
              <a:t>Алгоритм решения </a:t>
            </a:r>
            <a:endParaRPr lang="ru-RU" sz="2800" b="1" dirty="0"/>
          </a:p>
        </p:txBody>
      </p:sp>
      <p:sp>
        <p:nvSpPr>
          <p:cNvPr id="35841" name="Rectangle 1"/>
          <p:cNvSpPr>
            <a:spLocks noChangeArrowheads="1"/>
          </p:cNvSpPr>
          <p:nvPr/>
        </p:nvSpPr>
        <p:spPr bwMode="auto">
          <a:xfrm>
            <a:off x="-73406" y="1556792"/>
            <a:ext cx="9397934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5085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438150" algn="l"/>
              </a:tabLst>
            </a:pPr>
            <a:r>
              <a:rPr kumimoji="0" lang="ru-RU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1)   а(</a:t>
            </a:r>
            <a:r>
              <a:rPr kumimoji="0" lang="ru-RU" b="1" i="1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х</a:t>
            </a:r>
            <a:r>
              <a:rPr kumimoji="0" lang="ru-RU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) = О </a:t>
            </a: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. Если при значении х, удовлетворяющем </a:t>
            </a:r>
            <a:r>
              <a:rPr lang="ru-RU" i="1" dirty="0" smtClean="0">
                <a:solidFill>
                  <a:srgbClr val="000000"/>
                </a:solidFill>
                <a:latin typeface="+mj-lt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уравнению,  </a:t>
            </a:r>
          </a:p>
          <a:p>
            <a:pPr marL="0" marR="0" lvl="0" indent="45085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438150" algn="l"/>
              </a:tabLst>
            </a:pP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	</a:t>
            </a:r>
            <a:r>
              <a:rPr kumimoji="0" lang="en-US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f</a:t>
            </a: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(</a:t>
            </a:r>
            <a:r>
              <a:rPr kumimoji="0" lang="en-US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x</a:t>
            </a: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) и </a:t>
            </a:r>
            <a:r>
              <a:rPr kumimoji="0" lang="en-US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g</a:t>
            </a:r>
            <a:r>
              <a:rPr lang="ru-RU" i="1" dirty="0" smtClean="0">
                <a:solidFill>
                  <a:srgbClr val="000000"/>
                </a:solidFill>
                <a:latin typeface="+mj-lt"/>
                <a:ea typeface="Times New Roman" pitchFamily="18" charset="0"/>
                <a:cs typeface="Arial" pitchFamily="34" charset="0"/>
              </a:rPr>
              <a:t>(</a:t>
            </a:r>
            <a:r>
              <a:rPr kumimoji="0" lang="en-US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x</a:t>
            </a: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) будут положительными числами, то это решение.</a:t>
            </a:r>
            <a:endParaRPr lang="ru-RU" i="1" dirty="0" smtClean="0">
              <a:solidFill>
                <a:srgbClr val="000000"/>
              </a:solidFill>
              <a:latin typeface="+mj-lt"/>
              <a:ea typeface="Times New Roman" pitchFamily="18" charset="0"/>
              <a:cs typeface="Arial" pitchFamily="34" charset="0"/>
            </a:endParaRPr>
          </a:p>
          <a:p>
            <a:pPr marL="0" marR="0" lvl="0" indent="45085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438150" algn="l"/>
              </a:tabLst>
            </a:pP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  <a:ea typeface="Times New Roman" pitchFamily="18" charset="0"/>
                <a:cs typeface="Arial" pitchFamily="34" charset="0"/>
              </a:rPr>
              <a:t>	 В противном случае, нет.</a:t>
            </a:r>
            <a:endParaRPr kumimoji="0" lang="ru-RU" sz="3200" b="0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6284582" y="735087"/>
            <a:ext cx="2678938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b="1" i="1" dirty="0" smtClean="0"/>
              <a:t>a(x) </a:t>
            </a:r>
            <a:r>
              <a:rPr lang="en-US" sz="2800" b="1" i="1" baseline="40000" dirty="0" smtClean="0"/>
              <a:t>f(x) </a:t>
            </a:r>
            <a:r>
              <a:rPr lang="en-US" sz="2800" b="1" i="1" dirty="0" smtClean="0"/>
              <a:t>= a(x) </a:t>
            </a:r>
            <a:r>
              <a:rPr lang="en-US" sz="2800" b="1" i="1" baseline="40000" dirty="0" smtClean="0"/>
              <a:t>g(x)</a:t>
            </a:r>
            <a:endParaRPr lang="ru-RU" sz="2800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323528" y="2708920"/>
            <a:ext cx="8784976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/>
            <a:r>
              <a:rPr lang="ru-RU" b="1" i="1" dirty="0" smtClean="0"/>
              <a:t>2)   а(</a:t>
            </a:r>
            <a:r>
              <a:rPr lang="ru-RU" b="1" i="1" dirty="0" err="1" smtClean="0"/>
              <a:t>х</a:t>
            </a:r>
            <a:r>
              <a:rPr lang="ru-RU" b="1" i="1" dirty="0" smtClean="0"/>
              <a:t>) = 1. </a:t>
            </a:r>
            <a:r>
              <a:rPr lang="ru-RU" i="1" dirty="0" smtClean="0"/>
              <a:t>Корни этого уравнения являются корнями и исходного уравнения</a:t>
            </a:r>
            <a:endParaRPr lang="ru-RU" i="1" dirty="0"/>
          </a:p>
        </p:txBody>
      </p:sp>
      <p:sp>
        <p:nvSpPr>
          <p:cNvPr id="35842" name="Rectangle 2"/>
          <p:cNvSpPr>
            <a:spLocks noChangeArrowheads="1"/>
          </p:cNvSpPr>
          <p:nvPr/>
        </p:nvSpPr>
        <p:spPr bwMode="auto">
          <a:xfrm>
            <a:off x="323528" y="3429000"/>
            <a:ext cx="8716873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5085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AutoNum type="arabicParenR" startAt="3"/>
              <a:tabLst>
                <a:tab pos="417513" algn="l"/>
              </a:tabLst>
            </a:pPr>
            <a:r>
              <a:rPr kumimoji="0" lang="ru-RU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а(</a:t>
            </a:r>
            <a:r>
              <a:rPr kumimoji="0" lang="ru-RU" b="1" i="1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х</a:t>
            </a:r>
            <a:r>
              <a:rPr kumimoji="0" lang="ru-RU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) = -1</a:t>
            </a: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. Если при значении х, удовлетворяющем уравнению, </a:t>
            </a:r>
          </a:p>
          <a:p>
            <a:pPr marL="0" marR="0" lvl="0" indent="45085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417513" algn="l"/>
              </a:tabLst>
            </a:pPr>
            <a:r>
              <a:rPr kumimoji="0" lang="en-US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f</a:t>
            </a: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(</a:t>
            </a:r>
            <a:r>
              <a:rPr kumimoji="0" lang="en-US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x</a:t>
            </a: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) и </a:t>
            </a:r>
            <a:r>
              <a:rPr kumimoji="0" lang="en-US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g</a:t>
            </a: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(</a:t>
            </a:r>
            <a:r>
              <a:rPr kumimoji="0" lang="en-US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x</a:t>
            </a: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) являются целыми числами одинаковой четности </a:t>
            </a:r>
          </a:p>
          <a:p>
            <a:pPr marL="0" marR="0" lvl="0" indent="45085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417513" algn="l"/>
              </a:tabLst>
            </a:pP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(либо оба четные, либо оба нечетные) , то это решение. </a:t>
            </a:r>
          </a:p>
          <a:p>
            <a:pPr marL="0" marR="0" lvl="0" indent="45085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417513" algn="l"/>
              </a:tabLst>
            </a:pPr>
            <a:r>
              <a:rPr kumimoji="0" lang="ru-RU" b="0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n-lt"/>
                <a:ea typeface="Times New Roman" pitchFamily="18" charset="0"/>
                <a:cs typeface="Arial" pitchFamily="34" charset="0"/>
              </a:rPr>
              <a:t>В противном случае, нет</a:t>
            </a:r>
            <a:endParaRPr kumimoji="0" lang="ru-RU" sz="3200" b="0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n-lt"/>
              <a:cs typeface="Arial" pitchFamily="34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755576" y="4941168"/>
            <a:ext cx="8136904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AutoNum type="arabicParenR" startAt="4"/>
            </a:pPr>
            <a:r>
              <a:rPr lang="ru-RU" b="1" i="1" dirty="0" smtClean="0"/>
              <a:t>При</a:t>
            </a:r>
            <a:r>
              <a:rPr lang="ru-RU" i="1" dirty="0" smtClean="0"/>
              <a:t> </a:t>
            </a:r>
            <a:r>
              <a:rPr lang="ru-RU" b="1" i="1" dirty="0" smtClean="0"/>
              <a:t>а(</a:t>
            </a:r>
            <a:r>
              <a:rPr lang="ru-RU" b="1" i="1" dirty="0" err="1" smtClean="0"/>
              <a:t>х</a:t>
            </a:r>
            <a:r>
              <a:rPr lang="ru-RU" b="1" i="1" dirty="0" smtClean="0"/>
              <a:t>) ≠ 0, а(</a:t>
            </a:r>
            <a:r>
              <a:rPr lang="ru-RU" b="1" i="1" dirty="0" err="1" smtClean="0"/>
              <a:t>х</a:t>
            </a:r>
            <a:r>
              <a:rPr lang="ru-RU" b="1" i="1" dirty="0" smtClean="0"/>
              <a:t>) ≠ 1, а(</a:t>
            </a:r>
            <a:r>
              <a:rPr lang="ru-RU" b="1" i="1" dirty="0" err="1" smtClean="0"/>
              <a:t>х</a:t>
            </a:r>
            <a:r>
              <a:rPr lang="ru-RU" b="1" i="1" dirty="0" smtClean="0"/>
              <a:t>) ≠ - 1 </a:t>
            </a:r>
            <a:r>
              <a:rPr lang="ru-RU" i="1" dirty="0" smtClean="0"/>
              <a:t>решаем уравнение </a:t>
            </a:r>
          </a:p>
          <a:p>
            <a:pPr marL="457200" indent="-457200"/>
            <a:r>
              <a:rPr lang="ru-RU" i="1" dirty="0" smtClean="0"/>
              <a:t>	</a:t>
            </a:r>
            <a:r>
              <a:rPr lang="en-US" i="1" dirty="0" smtClean="0"/>
              <a:t>f</a:t>
            </a:r>
            <a:r>
              <a:rPr lang="ru-RU" i="1" dirty="0" smtClean="0"/>
              <a:t>(</a:t>
            </a:r>
            <a:r>
              <a:rPr lang="en-US" i="1" dirty="0" smtClean="0"/>
              <a:t>x</a:t>
            </a:r>
            <a:r>
              <a:rPr lang="ru-RU" i="1" dirty="0" smtClean="0"/>
              <a:t>)= </a:t>
            </a:r>
            <a:r>
              <a:rPr lang="en-US" i="1" dirty="0" smtClean="0"/>
              <a:t>g</a:t>
            </a:r>
            <a:r>
              <a:rPr lang="ru-RU" i="1" dirty="0" smtClean="0"/>
              <a:t>(</a:t>
            </a:r>
            <a:r>
              <a:rPr lang="en-US" i="1" dirty="0" smtClean="0"/>
              <a:t>x</a:t>
            </a:r>
            <a:r>
              <a:rPr lang="ru-RU" i="1" dirty="0" smtClean="0"/>
              <a:t>) и подстановкой полученных результатов в исходное уравнение отсекаем посторонние корни.</a:t>
            </a:r>
            <a:endParaRPr lang="ru-RU" i="1" dirty="0"/>
          </a:p>
        </p:txBody>
      </p:sp>
      <p:sp>
        <p:nvSpPr>
          <p:cNvPr id="9" name="Прямоугольник 8"/>
          <p:cNvSpPr/>
          <p:nvPr/>
        </p:nvSpPr>
        <p:spPr>
          <a:xfrm>
            <a:off x="1171469" y="-99392"/>
            <a:ext cx="7052829" cy="14465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4400" b="1" dirty="0" smtClean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>Показательно - степенные </a:t>
            </a:r>
          </a:p>
          <a:p>
            <a:pPr algn="ctr">
              <a:defRPr/>
            </a:pPr>
            <a:r>
              <a:rPr lang="ru-RU" sz="4400" b="1" dirty="0" smtClean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>уравнения</a:t>
            </a:r>
            <a:r>
              <a:rPr lang="ru-RU" sz="4400" b="1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rPr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Прямая соединительная линия 3"/>
          <p:cNvCxnSpPr/>
          <p:nvPr/>
        </p:nvCxnSpPr>
        <p:spPr bwMode="auto">
          <a:xfrm>
            <a:off x="755576" y="1268760"/>
            <a:ext cx="7704856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5" name="Прямоугольник 4"/>
          <p:cNvSpPr/>
          <p:nvPr/>
        </p:nvSpPr>
        <p:spPr>
          <a:xfrm>
            <a:off x="120074" y="188640"/>
            <a:ext cx="2315057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11</a:t>
            </a:r>
            <a:endParaRPr lang="ru-RU" sz="2800" dirty="0"/>
          </a:p>
        </p:txBody>
      </p:sp>
      <p:sp>
        <p:nvSpPr>
          <p:cNvPr id="6" name="Text Box 17"/>
          <p:cNvSpPr txBox="1">
            <a:spLocks noChangeArrowheads="1"/>
          </p:cNvSpPr>
          <p:nvPr/>
        </p:nvSpPr>
        <p:spPr bwMode="auto">
          <a:xfrm>
            <a:off x="107504" y="1412776"/>
            <a:ext cx="268446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dirty="0"/>
              <a:t>Решить </a:t>
            </a:r>
            <a:r>
              <a:rPr lang="ru-RU" dirty="0" smtClean="0"/>
              <a:t>уравнение.</a:t>
            </a:r>
            <a:endParaRPr lang="ru-RU" dirty="0"/>
          </a:p>
        </p:txBody>
      </p:sp>
      <p:sp>
        <p:nvSpPr>
          <p:cNvPr id="4403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4403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44038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44037" name="Object 5"/>
          <p:cNvGraphicFramePr>
            <a:graphicFrameLocks noChangeAspect="1"/>
          </p:cNvGraphicFramePr>
          <p:nvPr/>
        </p:nvGraphicFramePr>
        <p:xfrm>
          <a:off x="2843808" y="1329235"/>
          <a:ext cx="2664296" cy="588366"/>
        </p:xfrm>
        <a:graphic>
          <a:graphicData uri="http://schemas.openxmlformats.org/presentationml/2006/ole">
            <p:oleObj spid="_x0000_s44037" name="Формула" r:id="rId3" imgW="1206360" imgH="266400" progId="">
              <p:embed/>
            </p:oleObj>
          </a:graphicData>
        </a:graphic>
      </p:graphicFrame>
      <p:sp>
        <p:nvSpPr>
          <p:cNvPr id="17" name="Прямоугольник 16"/>
          <p:cNvSpPr/>
          <p:nvPr/>
        </p:nvSpPr>
        <p:spPr>
          <a:xfrm>
            <a:off x="539552" y="1844824"/>
            <a:ext cx="2016224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 smtClean="0"/>
              <a:t>1)  </a:t>
            </a:r>
            <a:r>
              <a:rPr lang="en-US" b="1" i="1" dirty="0" smtClean="0"/>
              <a:t>x</a:t>
            </a:r>
            <a:r>
              <a:rPr lang="ru-RU" b="1" i="1" dirty="0" smtClean="0"/>
              <a:t> – 3 = 0, </a:t>
            </a:r>
            <a:endParaRPr lang="ru-RU" b="1" i="1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1438417" y="2204864"/>
            <a:ext cx="97334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i="1" dirty="0" smtClean="0"/>
              <a:t>x</a:t>
            </a:r>
            <a:r>
              <a:rPr lang="ru-RU" b="1" i="1" dirty="0" smtClean="0"/>
              <a:t> = 3. </a:t>
            </a:r>
            <a:endParaRPr lang="ru-RU" b="1" i="1" dirty="0"/>
          </a:p>
        </p:txBody>
      </p:sp>
      <p:sp>
        <p:nvSpPr>
          <p:cNvPr id="19" name="Прямоугольник 18"/>
          <p:cNvSpPr/>
          <p:nvPr/>
        </p:nvSpPr>
        <p:spPr>
          <a:xfrm>
            <a:off x="539552" y="2564904"/>
            <a:ext cx="177542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/>
              <a:t>т.к. 3 &gt; 0 и </a:t>
            </a:r>
            <a:endParaRPr lang="ru-RU" dirty="0"/>
          </a:p>
        </p:txBody>
      </p:sp>
      <p:sp>
        <p:nvSpPr>
          <p:cNvPr id="20" name="Прямоугольник 19"/>
          <p:cNvSpPr/>
          <p:nvPr/>
        </p:nvSpPr>
        <p:spPr>
          <a:xfrm>
            <a:off x="2195736" y="2552703"/>
            <a:ext cx="146623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/>
              <a:t>3</a:t>
            </a:r>
            <a:r>
              <a:rPr lang="ru-RU" b="1" i="1" baseline="30000" dirty="0" smtClean="0"/>
              <a:t>2</a:t>
            </a:r>
            <a:r>
              <a:rPr lang="ru-RU" b="1" i="1" dirty="0" smtClean="0"/>
              <a:t> &gt; 0, то</a:t>
            </a:r>
            <a:endParaRPr lang="ru-RU" dirty="0"/>
          </a:p>
        </p:txBody>
      </p:sp>
      <p:sp>
        <p:nvSpPr>
          <p:cNvPr id="21" name="Прямоугольник 20"/>
          <p:cNvSpPr/>
          <p:nvPr/>
        </p:nvSpPr>
        <p:spPr>
          <a:xfrm>
            <a:off x="1283907" y="2924944"/>
            <a:ext cx="242399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/>
              <a:t>3  - это решение</a:t>
            </a:r>
            <a:endParaRPr lang="ru-RU" dirty="0"/>
          </a:p>
        </p:txBody>
      </p:sp>
      <p:sp>
        <p:nvSpPr>
          <p:cNvPr id="23" name="Прямоугольник 22"/>
          <p:cNvSpPr/>
          <p:nvPr/>
        </p:nvSpPr>
        <p:spPr>
          <a:xfrm>
            <a:off x="539552" y="3399383"/>
            <a:ext cx="176843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dirty="0" smtClean="0"/>
              <a:t>2)  </a:t>
            </a:r>
            <a:r>
              <a:rPr lang="en-US" b="1" i="1" dirty="0" smtClean="0"/>
              <a:t>x – 3 = </a:t>
            </a:r>
            <a:r>
              <a:rPr lang="ru-RU" b="1" i="1" dirty="0" smtClean="0"/>
              <a:t>1</a:t>
            </a:r>
            <a:r>
              <a:rPr lang="en-US" b="1" i="1" dirty="0" smtClean="0"/>
              <a:t>,</a:t>
            </a:r>
            <a:endParaRPr lang="ru-RU" b="1" i="1" dirty="0"/>
          </a:p>
        </p:txBody>
      </p:sp>
      <p:sp>
        <p:nvSpPr>
          <p:cNvPr id="24" name="Прямоугольник 23"/>
          <p:cNvSpPr/>
          <p:nvPr/>
        </p:nvSpPr>
        <p:spPr>
          <a:xfrm>
            <a:off x="1331640" y="3759423"/>
            <a:ext cx="81945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i="1" dirty="0" smtClean="0"/>
              <a:t>x = </a:t>
            </a:r>
            <a:r>
              <a:rPr lang="ru-RU" b="1" i="1" dirty="0" smtClean="0"/>
              <a:t>4</a:t>
            </a:r>
            <a:endParaRPr lang="ru-RU" b="1" i="1" dirty="0"/>
          </a:p>
        </p:txBody>
      </p:sp>
      <p:sp>
        <p:nvSpPr>
          <p:cNvPr id="25" name="Прямоугольник 24"/>
          <p:cNvSpPr/>
          <p:nvPr/>
        </p:nvSpPr>
        <p:spPr>
          <a:xfrm>
            <a:off x="539552" y="4191471"/>
            <a:ext cx="208823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 smtClean="0"/>
              <a:t>3)   </a:t>
            </a:r>
            <a:r>
              <a:rPr lang="en-US" b="1" i="1" dirty="0" smtClean="0"/>
              <a:t>x</a:t>
            </a:r>
            <a:r>
              <a:rPr lang="ru-RU" b="1" i="1" dirty="0" smtClean="0"/>
              <a:t> – 3 = -1,</a:t>
            </a:r>
            <a:endParaRPr lang="ru-RU" b="1" i="1" dirty="0"/>
          </a:p>
        </p:txBody>
      </p:sp>
      <p:sp>
        <p:nvSpPr>
          <p:cNvPr id="26" name="Прямоугольник 25"/>
          <p:cNvSpPr/>
          <p:nvPr/>
        </p:nvSpPr>
        <p:spPr>
          <a:xfrm>
            <a:off x="1448289" y="4623519"/>
            <a:ext cx="81945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i="1" dirty="0" smtClean="0"/>
              <a:t>x = </a:t>
            </a:r>
            <a:r>
              <a:rPr lang="ru-RU" b="1" i="1" dirty="0" smtClean="0"/>
              <a:t>2</a:t>
            </a:r>
            <a:endParaRPr lang="ru-RU" b="1" i="1" dirty="0"/>
          </a:p>
        </p:txBody>
      </p:sp>
      <p:sp>
        <p:nvSpPr>
          <p:cNvPr id="27" name="Прямоугольник 26"/>
          <p:cNvSpPr/>
          <p:nvPr/>
        </p:nvSpPr>
        <p:spPr>
          <a:xfrm>
            <a:off x="923867" y="5010855"/>
            <a:ext cx="2544030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/>
              <a:t>т.к. 2 - четное и </a:t>
            </a:r>
            <a:endParaRPr lang="ru-RU" dirty="0"/>
          </a:p>
        </p:txBody>
      </p:sp>
      <p:sp>
        <p:nvSpPr>
          <p:cNvPr id="28" name="Прямоугольник 27"/>
          <p:cNvSpPr/>
          <p:nvPr/>
        </p:nvSpPr>
        <p:spPr>
          <a:xfrm>
            <a:off x="3275856" y="4995760"/>
            <a:ext cx="223484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/>
              <a:t>2</a:t>
            </a:r>
            <a:r>
              <a:rPr lang="ru-RU" b="1" i="1" baseline="30000" dirty="0" smtClean="0"/>
              <a:t>2</a:t>
            </a:r>
            <a:r>
              <a:rPr lang="ru-RU" b="1" i="1" dirty="0" smtClean="0"/>
              <a:t> - четное, то</a:t>
            </a:r>
            <a:endParaRPr lang="ru-RU" dirty="0"/>
          </a:p>
        </p:txBody>
      </p:sp>
      <p:sp>
        <p:nvSpPr>
          <p:cNvPr id="29" name="Прямоугольник 28"/>
          <p:cNvSpPr/>
          <p:nvPr/>
        </p:nvSpPr>
        <p:spPr>
          <a:xfrm>
            <a:off x="3275856" y="5415607"/>
            <a:ext cx="242399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/>
              <a:t>2  - это решение</a:t>
            </a:r>
            <a:endParaRPr lang="ru-RU" dirty="0"/>
          </a:p>
        </p:txBody>
      </p:sp>
      <p:sp>
        <p:nvSpPr>
          <p:cNvPr id="31" name="Прямоугольник 30"/>
          <p:cNvSpPr/>
          <p:nvPr/>
        </p:nvSpPr>
        <p:spPr>
          <a:xfrm>
            <a:off x="5220072" y="1916832"/>
            <a:ext cx="208823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 smtClean="0"/>
              <a:t>4)   </a:t>
            </a:r>
            <a:r>
              <a:rPr lang="en-US" b="1" i="1" dirty="0" smtClean="0"/>
              <a:t>x</a:t>
            </a:r>
            <a:r>
              <a:rPr lang="ru-RU" b="1" i="1" dirty="0" smtClean="0"/>
              <a:t> = х</a:t>
            </a:r>
            <a:r>
              <a:rPr lang="ru-RU" b="1" i="1" baseline="40000" dirty="0" smtClean="0"/>
              <a:t>2</a:t>
            </a:r>
            <a:r>
              <a:rPr lang="ru-RU" b="1" i="1" dirty="0" smtClean="0"/>
              <a:t>,</a:t>
            </a:r>
            <a:endParaRPr lang="ru-RU" b="1" i="1" dirty="0"/>
          </a:p>
        </p:txBody>
      </p:sp>
      <p:sp>
        <p:nvSpPr>
          <p:cNvPr id="32" name="Прямоугольник 31"/>
          <p:cNvSpPr/>
          <p:nvPr/>
        </p:nvSpPr>
        <p:spPr>
          <a:xfrm>
            <a:off x="5652120" y="2306489"/>
            <a:ext cx="208743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/>
              <a:t>х</a:t>
            </a:r>
            <a:r>
              <a:rPr lang="ru-RU" b="1" i="1" baseline="-25000" dirty="0" smtClean="0"/>
              <a:t> </a:t>
            </a:r>
            <a:r>
              <a:rPr lang="en-US" b="1" i="1" dirty="0" smtClean="0"/>
              <a:t>= </a:t>
            </a:r>
            <a:r>
              <a:rPr lang="ru-RU" b="1" i="1" dirty="0" smtClean="0"/>
              <a:t>0 или х = 1</a:t>
            </a:r>
            <a:endParaRPr lang="ru-RU" b="1" i="1" dirty="0"/>
          </a:p>
        </p:txBody>
      </p:sp>
      <p:cxnSp>
        <p:nvCxnSpPr>
          <p:cNvPr id="34" name="Прямая со стрелкой 33"/>
          <p:cNvCxnSpPr/>
          <p:nvPr/>
        </p:nvCxnSpPr>
        <p:spPr bwMode="auto">
          <a:xfrm flipV="1">
            <a:off x="1763688" y="1628800"/>
            <a:ext cx="2016224" cy="3456384"/>
          </a:xfrm>
          <a:prstGeom prst="straightConnector1">
            <a:avLst/>
          </a:prstGeom>
          <a:solidFill>
            <a:schemeClr val="accent1"/>
          </a:solidFill>
          <a:ln w="28575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7" name="Прямая со стрелкой 36"/>
          <p:cNvCxnSpPr/>
          <p:nvPr/>
        </p:nvCxnSpPr>
        <p:spPr bwMode="auto">
          <a:xfrm flipV="1">
            <a:off x="3491880" y="1628800"/>
            <a:ext cx="1728192" cy="3384376"/>
          </a:xfrm>
          <a:prstGeom prst="straightConnector1">
            <a:avLst/>
          </a:prstGeom>
          <a:solidFill>
            <a:schemeClr val="accent1"/>
          </a:solidFill>
          <a:ln w="28575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39" name="Прямая со стрелкой 38"/>
          <p:cNvCxnSpPr/>
          <p:nvPr/>
        </p:nvCxnSpPr>
        <p:spPr bwMode="auto">
          <a:xfrm flipV="1">
            <a:off x="1403648" y="1628800"/>
            <a:ext cx="2312640" cy="1080120"/>
          </a:xfrm>
          <a:prstGeom prst="straightConnector1">
            <a:avLst/>
          </a:prstGeom>
          <a:solidFill>
            <a:schemeClr val="accent1"/>
          </a:solidFill>
          <a:ln w="28575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2" name="Прямая со стрелкой 41"/>
          <p:cNvCxnSpPr/>
          <p:nvPr/>
        </p:nvCxnSpPr>
        <p:spPr bwMode="auto">
          <a:xfrm flipV="1">
            <a:off x="2411760" y="1556792"/>
            <a:ext cx="2736304" cy="1080120"/>
          </a:xfrm>
          <a:prstGeom prst="straightConnector1">
            <a:avLst/>
          </a:prstGeom>
          <a:solidFill>
            <a:schemeClr val="accent1"/>
          </a:solidFill>
          <a:ln w="28575" cap="flat" cmpd="sng" algn="ctr">
            <a:solidFill>
              <a:srgbClr val="C00000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47" name="Прямоугольник 46"/>
          <p:cNvSpPr/>
          <p:nvPr/>
        </p:nvSpPr>
        <p:spPr>
          <a:xfrm>
            <a:off x="4932040" y="2780929"/>
            <a:ext cx="172819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i="1" dirty="0" smtClean="0"/>
              <a:t>При х = 0,  </a:t>
            </a:r>
            <a:endParaRPr lang="ru-RU" sz="2000" dirty="0"/>
          </a:p>
        </p:txBody>
      </p:sp>
      <p:graphicFrame>
        <p:nvGraphicFramePr>
          <p:cNvPr id="44040" name="Object 8"/>
          <p:cNvGraphicFramePr>
            <a:graphicFrameLocks noChangeAspect="1"/>
          </p:cNvGraphicFramePr>
          <p:nvPr/>
        </p:nvGraphicFramePr>
        <p:xfrm>
          <a:off x="5076056" y="3213101"/>
          <a:ext cx="2291532" cy="511836"/>
        </p:xfrm>
        <a:graphic>
          <a:graphicData uri="http://schemas.openxmlformats.org/presentationml/2006/ole">
            <p:oleObj spid="_x0000_s44040" name="Формула" r:id="rId4" imgW="1193760" imgH="266400" progId="">
              <p:embed/>
            </p:oleObj>
          </a:graphicData>
        </a:graphic>
      </p:graphicFrame>
      <p:sp>
        <p:nvSpPr>
          <p:cNvPr id="50" name="Прямоугольник 49"/>
          <p:cNvSpPr/>
          <p:nvPr/>
        </p:nvSpPr>
        <p:spPr>
          <a:xfrm>
            <a:off x="7380312" y="3284984"/>
            <a:ext cx="93429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i="1" dirty="0" smtClean="0"/>
              <a:t>верно</a:t>
            </a:r>
            <a:endParaRPr lang="ru-RU" dirty="0"/>
          </a:p>
        </p:txBody>
      </p:sp>
      <p:sp>
        <p:nvSpPr>
          <p:cNvPr id="51" name="Прямоугольник 50"/>
          <p:cNvSpPr/>
          <p:nvPr/>
        </p:nvSpPr>
        <p:spPr>
          <a:xfrm>
            <a:off x="5004048" y="3704009"/>
            <a:ext cx="165618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i="1" dirty="0" smtClean="0"/>
              <a:t>При х = 1,  </a:t>
            </a:r>
            <a:endParaRPr lang="ru-RU" sz="2000" dirty="0"/>
          </a:p>
        </p:txBody>
      </p:sp>
      <p:graphicFrame>
        <p:nvGraphicFramePr>
          <p:cNvPr id="52" name="Object 8"/>
          <p:cNvGraphicFramePr>
            <a:graphicFrameLocks noChangeAspect="1"/>
          </p:cNvGraphicFramePr>
          <p:nvPr/>
        </p:nvGraphicFramePr>
        <p:xfrm>
          <a:off x="5148063" y="4135438"/>
          <a:ext cx="2248099" cy="518684"/>
        </p:xfrm>
        <a:graphic>
          <a:graphicData uri="http://schemas.openxmlformats.org/presentationml/2006/ole">
            <p:oleObj spid="_x0000_s44042" name="Формула" r:id="rId5" imgW="1155600" imgH="266400" progId="">
              <p:embed/>
            </p:oleObj>
          </a:graphicData>
        </a:graphic>
      </p:graphicFrame>
      <p:sp>
        <p:nvSpPr>
          <p:cNvPr id="53" name="Прямоугольник 52"/>
          <p:cNvSpPr/>
          <p:nvPr/>
        </p:nvSpPr>
        <p:spPr>
          <a:xfrm>
            <a:off x="7452320" y="4208065"/>
            <a:ext cx="93429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i="1" dirty="0" smtClean="0"/>
              <a:t>верно</a:t>
            </a:r>
            <a:endParaRPr lang="ru-RU" dirty="0"/>
          </a:p>
        </p:txBody>
      </p:sp>
      <p:sp>
        <p:nvSpPr>
          <p:cNvPr id="54" name="Прямоугольник 53"/>
          <p:cNvSpPr/>
          <p:nvPr/>
        </p:nvSpPr>
        <p:spPr>
          <a:xfrm>
            <a:off x="6372200" y="5805264"/>
            <a:ext cx="253607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Ответ: 0; 1; 2; 3; 4</a:t>
            </a:r>
            <a:endParaRPr lang="ru-RU" dirty="0"/>
          </a:p>
        </p:txBody>
      </p:sp>
      <p:grpSp>
        <p:nvGrpSpPr>
          <p:cNvPr id="38" name="Группа 37"/>
          <p:cNvGrpSpPr/>
          <p:nvPr/>
        </p:nvGrpSpPr>
        <p:grpSpPr>
          <a:xfrm>
            <a:off x="2843808" y="188640"/>
            <a:ext cx="4608512" cy="954107"/>
            <a:chOff x="2843808" y="332656"/>
            <a:chExt cx="4608512" cy="954107"/>
          </a:xfrm>
        </p:grpSpPr>
        <p:sp>
          <p:nvSpPr>
            <p:cNvPr id="40" name="Прямоугольник 39"/>
            <p:cNvSpPr/>
            <p:nvPr/>
          </p:nvSpPr>
          <p:spPr>
            <a:xfrm>
              <a:off x="2843808" y="332656"/>
              <a:ext cx="4572000" cy="954107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ru-RU" sz="2800" b="1" dirty="0" smtClean="0">
                  <a:solidFill>
                    <a:schemeClr val="accent2">
                      <a:lumMod val="75000"/>
                    </a:schemeClr>
                  </a:solidFill>
                </a:rPr>
                <a:t>Показательно – степенные уравнения</a:t>
              </a:r>
              <a:endParaRPr lang="ru-RU" sz="2800" b="1" dirty="0">
                <a:solidFill>
                  <a:schemeClr val="accent2">
                    <a:lumMod val="75000"/>
                  </a:schemeClr>
                </a:solidFill>
              </a:endParaRPr>
            </a:p>
          </p:txBody>
        </p:sp>
        <p:sp>
          <p:nvSpPr>
            <p:cNvPr id="41" name="Прямоугольник 40"/>
            <p:cNvSpPr/>
            <p:nvPr/>
          </p:nvSpPr>
          <p:spPr>
            <a:xfrm>
              <a:off x="4773382" y="748735"/>
              <a:ext cx="2678938" cy="52322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2800" b="1" i="1" dirty="0" smtClean="0">
                  <a:solidFill>
                    <a:schemeClr val="accent2">
                      <a:lumMod val="75000"/>
                    </a:schemeClr>
                  </a:solidFill>
                </a:rPr>
                <a:t>a(x) </a:t>
              </a:r>
              <a:r>
                <a:rPr lang="en-US" sz="2800" b="1" i="1" baseline="40000" dirty="0" smtClean="0">
                  <a:solidFill>
                    <a:schemeClr val="accent2">
                      <a:lumMod val="75000"/>
                    </a:schemeClr>
                  </a:solidFill>
                </a:rPr>
                <a:t>f(x) </a:t>
              </a:r>
              <a:r>
                <a:rPr lang="en-US" sz="2800" b="1" i="1" dirty="0" smtClean="0">
                  <a:solidFill>
                    <a:schemeClr val="accent2">
                      <a:lumMod val="75000"/>
                    </a:schemeClr>
                  </a:solidFill>
                </a:rPr>
                <a:t>= a(x) </a:t>
              </a:r>
              <a:r>
                <a:rPr lang="en-US" sz="2800" b="1" i="1" baseline="40000" dirty="0" smtClean="0">
                  <a:solidFill>
                    <a:schemeClr val="accent2">
                      <a:lumMod val="75000"/>
                    </a:schemeClr>
                  </a:solidFill>
                </a:rPr>
                <a:t>g(x)</a:t>
              </a:r>
              <a:endParaRPr lang="ru-RU" sz="2800" dirty="0">
                <a:solidFill>
                  <a:schemeClr val="accent2">
                    <a:lumMod val="75000"/>
                  </a:schemeClr>
                </a:solidFill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Прямая соединительная линия 1"/>
          <p:cNvCxnSpPr/>
          <p:nvPr/>
        </p:nvCxnSpPr>
        <p:spPr bwMode="auto">
          <a:xfrm>
            <a:off x="755576" y="1268760"/>
            <a:ext cx="7704856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3" name="Прямоугольник 2"/>
          <p:cNvSpPr/>
          <p:nvPr/>
        </p:nvSpPr>
        <p:spPr>
          <a:xfrm>
            <a:off x="120074" y="188640"/>
            <a:ext cx="2315057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12</a:t>
            </a:r>
            <a:endParaRPr lang="ru-RU" sz="2800" dirty="0"/>
          </a:p>
        </p:txBody>
      </p:sp>
      <p:sp>
        <p:nvSpPr>
          <p:cNvPr id="7" name="Text Box 17"/>
          <p:cNvSpPr txBox="1">
            <a:spLocks noChangeArrowheads="1"/>
          </p:cNvSpPr>
          <p:nvPr/>
        </p:nvSpPr>
        <p:spPr bwMode="auto">
          <a:xfrm>
            <a:off x="159346" y="1196752"/>
            <a:ext cx="268446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dirty="0"/>
              <a:t>Решить </a:t>
            </a:r>
            <a:r>
              <a:rPr lang="ru-RU" dirty="0" smtClean="0"/>
              <a:t>уравнение.</a:t>
            </a:r>
            <a:endParaRPr lang="ru-RU" dirty="0"/>
          </a:p>
        </p:txBody>
      </p:sp>
      <p:graphicFrame>
        <p:nvGraphicFramePr>
          <p:cNvPr id="8" name="Объект 7"/>
          <p:cNvGraphicFramePr>
            <a:graphicFrameLocks noChangeAspect="1"/>
          </p:cNvGraphicFramePr>
          <p:nvPr/>
        </p:nvGraphicFramePr>
        <p:xfrm>
          <a:off x="2771800" y="1268760"/>
          <a:ext cx="2779571" cy="669156"/>
        </p:xfrm>
        <a:graphic>
          <a:graphicData uri="http://schemas.openxmlformats.org/presentationml/2006/ole">
            <p:oleObj spid="_x0000_s48129" name="Формула" r:id="rId3" imgW="1371600" imgH="330120" progId="">
              <p:embed/>
            </p:oleObj>
          </a:graphicData>
        </a:graphic>
      </p:graphicFrame>
      <p:sp>
        <p:nvSpPr>
          <p:cNvPr id="9" name="TextBox 8"/>
          <p:cNvSpPr txBox="1"/>
          <p:nvPr/>
        </p:nvSpPr>
        <p:spPr>
          <a:xfrm>
            <a:off x="539552" y="2391271"/>
            <a:ext cx="17187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1)  х – 1= 0;</a:t>
            </a:r>
            <a:endParaRPr lang="ru-RU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1331640" y="2679303"/>
            <a:ext cx="92365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х = 1;</a:t>
            </a:r>
            <a:endParaRPr lang="ru-RU" b="1" dirty="0"/>
          </a:p>
        </p:txBody>
      </p:sp>
      <p:sp>
        <p:nvSpPr>
          <p:cNvPr id="11" name="TextBox 10"/>
          <p:cNvSpPr txBox="1"/>
          <p:nvPr/>
        </p:nvSpPr>
        <p:spPr>
          <a:xfrm>
            <a:off x="539552" y="1916832"/>
            <a:ext cx="48461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ОДЗ (</a:t>
            </a:r>
            <a:r>
              <a:rPr lang="ru-RU" sz="2000" dirty="0" smtClean="0"/>
              <a:t>по опр. ар. квадр. </a:t>
            </a:r>
            <a:r>
              <a:rPr lang="ru-RU" sz="2000" dirty="0" err="1" smtClean="0"/>
              <a:t>кор</a:t>
            </a:r>
            <a:r>
              <a:rPr lang="ru-RU" sz="2000" dirty="0" smtClean="0"/>
              <a:t>.) : </a:t>
            </a:r>
            <a:r>
              <a:rPr lang="ru-RU" b="1" dirty="0" smtClean="0"/>
              <a:t>х – 1 ≥ 0;</a:t>
            </a:r>
            <a:endParaRPr lang="ru-RU" b="1" dirty="0"/>
          </a:p>
        </p:txBody>
      </p:sp>
      <p:sp>
        <p:nvSpPr>
          <p:cNvPr id="12" name="Прямоугольник 11"/>
          <p:cNvSpPr/>
          <p:nvPr/>
        </p:nvSpPr>
        <p:spPr>
          <a:xfrm>
            <a:off x="5269521" y="1916832"/>
            <a:ext cx="81464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dirty="0" smtClean="0"/>
              <a:t>х ≥ 1</a:t>
            </a:r>
            <a:endParaRPr lang="ru-RU" dirty="0"/>
          </a:p>
        </p:txBody>
      </p:sp>
      <p:graphicFrame>
        <p:nvGraphicFramePr>
          <p:cNvPr id="14" name="Объект 13"/>
          <p:cNvGraphicFramePr>
            <a:graphicFrameLocks noChangeAspect="1"/>
          </p:cNvGraphicFramePr>
          <p:nvPr/>
        </p:nvGraphicFramePr>
        <p:xfrm>
          <a:off x="611561" y="3068960"/>
          <a:ext cx="1944216" cy="513057"/>
        </p:xfrm>
        <a:graphic>
          <a:graphicData uri="http://schemas.openxmlformats.org/presentationml/2006/ole">
            <p:oleObj spid="_x0000_s48130" name="Формула" r:id="rId4" imgW="914400" imgH="241200" progId="">
              <p:embed/>
            </p:oleObj>
          </a:graphicData>
        </a:graphic>
      </p:graphicFrame>
      <p:sp>
        <p:nvSpPr>
          <p:cNvPr id="15" name="TextBox 14"/>
          <p:cNvSpPr txBox="1"/>
          <p:nvPr/>
        </p:nvSpPr>
        <p:spPr>
          <a:xfrm>
            <a:off x="2020656" y="3096256"/>
            <a:ext cx="35779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&gt;</a:t>
            </a:r>
            <a:endParaRPr lang="ru-RU" b="1" dirty="0"/>
          </a:p>
        </p:txBody>
      </p:sp>
      <p:sp>
        <p:nvSpPr>
          <p:cNvPr id="16" name="Text Box 17"/>
          <p:cNvSpPr txBox="1">
            <a:spLocks noChangeArrowheads="1"/>
          </p:cNvSpPr>
          <p:nvPr/>
        </p:nvSpPr>
        <p:spPr bwMode="auto">
          <a:xfrm>
            <a:off x="2555776" y="3068960"/>
            <a:ext cx="180020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i="1" dirty="0" smtClean="0"/>
              <a:t>неверно, то </a:t>
            </a:r>
            <a:endParaRPr lang="ru-RU" i="1" dirty="0"/>
          </a:p>
        </p:txBody>
      </p:sp>
      <p:sp>
        <p:nvSpPr>
          <p:cNvPr id="17" name="Text Box 17"/>
          <p:cNvSpPr txBox="1">
            <a:spLocks noChangeArrowheads="1"/>
          </p:cNvSpPr>
          <p:nvPr/>
        </p:nvSpPr>
        <p:spPr bwMode="auto">
          <a:xfrm>
            <a:off x="1907704" y="3501008"/>
            <a:ext cx="2304256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b="1" i="1" dirty="0" smtClean="0"/>
              <a:t>1</a:t>
            </a:r>
            <a:r>
              <a:rPr lang="ru-RU" i="1" dirty="0" smtClean="0"/>
              <a:t> не </a:t>
            </a:r>
            <a:r>
              <a:rPr lang="ru-RU" i="1" dirty="0" err="1" smtClean="0"/>
              <a:t>явл</a:t>
            </a:r>
            <a:r>
              <a:rPr lang="ru-RU" i="1" dirty="0" smtClean="0"/>
              <a:t>. корнем</a:t>
            </a:r>
            <a:endParaRPr lang="ru-RU" i="1" dirty="0"/>
          </a:p>
        </p:txBody>
      </p:sp>
      <p:sp>
        <p:nvSpPr>
          <p:cNvPr id="18" name="TextBox 17"/>
          <p:cNvSpPr txBox="1"/>
          <p:nvPr/>
        </p:nvSpPr>
        <p:spPr>
          <a:xfrm>
            <a:off x="539552" y="3903439"/>
            <a:ext cx="17187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2)  х – 1= 1;</a:t>
            </a:r>
            <a:endParaRPr lang="ru-RU" b="1" dirty="0"/>
          </a:p>
        </p:txBody>
      </p:sp>
      <p:sp>
        <p:nvSpPr>
          <p:cNvPr id="19" name="TextBox 18"/>
          <p:cNvSpPr txBox="1"/>
          <p:nvPr/>
        </p:nvSpPr>
        <p:spPr>
          <a:xfrm>
            <a:off x="1331640" y="4263479"/>
            <a:ext cx="92365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х = 2;</a:t>
            </a:r>
            <a:endParaRPr lang="ru-RU" b="1" dirty="0"/>
          </a:p>
        </p:txBody>
      </p:sp>
      <p:sp>
        <p:nvSpPr>
          <p:cNvPr id="20" name="Text Box 17"/>
          <p:cNvSpPr txBox="1">
            <a:spLocks noChangeArrowheads="1"/>
          </p:cNvSpPr>
          <p:nvPr/>
        </p:nvSpPr>
        <p:spPr bwMode="auto">
          <a:xfrm>
            <a:off x="2195736" y="4221088"/>
            <a:ext cx="252028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i="1" dirty="0" err="1" smtClean="0"/>
              <a:t>удовл</a:t>
            </a:r>
            <a:r>
              <a:rPr lang="ru-RU" i="1" dirty="0" smtClean="0"/>
              <a:t>. </a:t>
            </a:r>
            <a:r>
              <a:rPr lang="ru-RU" i="1" dirty="0" err="1" smtClean="0"/>
              <a:t>услов</a:t>
            </a:r>
            <a:r>
              <a:rPr lang="ru-RU" i="1" dirty="0" smtClean="0"/>
              <a:t>. х≥1</a:t>
            </a:r>
            <a:endParaRPr lang="ru-RU" i="1" dirty="0"/>
          </a:p>
        </p:txBody>
      </p:sp>
      <p:sp>
        <p:nvSpPr>
          <p:cNvPr id="21" name="TextBox 20"/>
          <p:cNvSpPr txBox="1"/>
          <p:nvPr/>
        </p:nvSpPr>
        <p:spPr>
          <a:xfrm>
            <a:off x="4499992" y="2420888"/>
            <a:ext cx="189827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3)  х – 1= - 1;</a:t>
            </a:r>
            <a:endParaRPr lang="ru-RU" b="1" dirty="0"/>
          </a:p>
        </p:txBody>
      </p:sp>
      <p:sp>
        <p:nvSpPr>
          <p:cNvPr id="22" name="TextBox 21"/>
          <p:cNvSpPr txBox="1"/>
          <p:nvPr/>
        </p:nvSpPr>
        <p:spPr>
          <a:xfrm>
            <a:off x="5319376" y="2852936"/>
            <a:ext cx="92365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х = 0;</a:t>
            </a:r>
            <a:endParaRPr lang="ru-RU" b="1" dirty="0"/>
          </a:p>
        </p:txBody>
      </p:sp>
      <p:sp>
        <p:nvSpPr>
          <p:cNvPr id="23" name="Text Box 17"/>
          <p:cNvSpPr txBox="1">
            <a:spLocks noChangeArrowheads="1"/>
          </p:cNvSpPr>
          <p:nvPr/>
        </p:nvSpPr>
        <p:spPr bwMode="auto">
          <a:xfrm>
            <a:off x="6156176" y="2852936"/>
            <a:ext cx="272792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i="1" dirty="0" smtClean="0"/>
              <a:t>не </a:t>
            </a:r>
            <a:r>
              <a:rPr lang="ru-RU" i="1" dirty="0" err="1" smtClean="0"/>
              <a:t>удовл</a:t>
            </a:r>
            <a:r>
              <a:rPr lang="ru-RU" i="1" dirty="0" smtClean="0"/>
              <a:t>. </a:t>
            </a:r>
            <a:r>
              <a:rPr lang="ru-RU" i="1" dirty="0" err="1" smtClean="0"/>
              <a:t>услов</a:t>
            </a:r>
            <a:r>
              <a:rPr lang="ru-RU" i="1" dirty="0" smtClean="0"/>
              <a:t>. х≥1</a:t>
            </a:r>
            <a:endParaRPr lang="ru-RU" i="1" dirty="0"/>
          </a:p>
        </p:txBody>
      </p:sp>
      <p:graphicFrame>
        <p:nvGraphicFramePr>
          <p:cNvPr id="24" name="Объект 23"/>
          <p:cNvGraphicFramePr>
            <a:graphicFrameLocks noChangeAspect="1"/>
          </p:cNvGraphicFramePr>
          <p:nvPr/>
        </p:nvGraphicFramePr>
        <p:xfrm>
          <a:off x="5130648" y="3356992"/>
          <a:ext cx="2046833" cy="720601"/>
        </p:xfrm>
        <a:graphic>
          <a:graphicData uri="http://schemas.openxmlformats.org/presentationml/2006/ole">
            <p:oleObj spid="_x0000_s48131" name="Формула" r:id="rId5" imgW="1117440" imgH="393480" progId="">
              <p:embed/>
            </p:oleObj>
          </a:graphicData>
        </a:graphic>
      </p:graphicFrame>
      <p:graphicFrame>
        <p:nvGraphicFramePr>
          <p:cNvPr id="48132" name="Object 4"/>
          <p:cNvGraphicFramePr>
            <a:graphicFrameLocks noChangeAspect="1"/>
          </p:cNvGraphicFramePr>
          <p:nvPr/>
        </p:nvGraphicFramePr>
        <p:xfrm>
          <a:off x="5238697" y="3933056"/>
          <a:ext cx="1908175" cy="441325"/>
        </p:xfrm>
        <a:graphic>
          <a:graphicData uri="http://schemas.openxmlformats.org/presentationml/2006/ole">
            <p:oleObj spid="_x0000_s48132" name="Формула" r:id="rId6" imgW="1041120" imgH="241200" progId="">
              <p:embed/>
            </p:oleObj>
          </a:graphicData>
        </a:graphic>
      </p:graphicFrame>
      <p:graphicFrame>
        <p:nvGraphicFramePr>
          <p:cNvPr id="48133" name="Object 5"/>
          <p:cNvGraphicFramePr>
            <a:graphicFrameLocks noChangeAspect="1"/>
          </p:cNvGraphicFramePr>
          <p:nvPr/>
        </p:nvGraphicFramePr>
        <p:xfrm>
          <a:off x="4932040" y="4355827"/>
          <a:ext cx="2536825" cy="441325"/>
        </p:xfrm>
        <a:graphic>
          <a:graphicData uri="http://schemas.openxmlformats.org/presentationml/2006/ole">
            <p:oleObj spid="_x0000_s48133" name="Формула" r:id="rId7" imgW="1384200" imgH="241200" progId="">
              <p:embed/>
            </p:oleObj>
          </a:graphicData>
        </a:graphic>
      </p:graphicFrame>
      <p:sp>
        <p:nvSpPr>
          <p:cNvPr id="27" name="TextBox 26"/>
          <p:cNvSpPr txBox="1"/>
          <p:nvPr/>
        </p:nvSpPr>
        <p:spPr>
          <a:xfrm>
            <a:off x="7362896" y="4221088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*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5578139" y="4725144"/>
            <a:ext cx="93807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800" i="1" dirty="0" smtClean="0">
                <a:latin typeface="Monotype Corsiva" pitchFamily="66" charset="0"/>
              </a:rPr>
              <a:t>Д &lt; 0</a:t>
            </a:r>
            <a:endParaRPr lang="ru-RU" sz="2800" i="1" dirty="0">
              <a:latin typeface="Monotype Corsiva" pitchFamily="66" charset="0"/>
            </a:endParaRPr>
          </a:p>
        </p:txBody>
      </p:sp>
      <p:sp>
        <p:nvSpPr>
          <p:cNvPr id="29" name="Прямоугольник 28"/>
          <p:cNvSpPr/>
          <p:nvPr/>
        </p:nvSpPr>
        <p:spPr>
          <a:xfrm>
            <a:off x="5796136" y="5589240"/>
            <a:ext cx="134985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Ответ: 2.</a:t>
            </a:r>
            <a:endParaRPr lang="ru-RU" dirty="0"/>
          </a:p>
        </p:txBody>
      </p:sp>
      <p:grpSp>
        <p:nvGrpSpPr>
          <p:cNvPr id="30" name="Группа 29"/>
          <p:cNvGrpSpPr/>
          <p:nvPr/>
        </p:nvGrpSpPr>
        <p:grpSpPr>
          <a:xfrm>
            <a:off x="2843808" y="188640"/>
            <a:ext cx="4608512" cy="954107"/>
            <a:chOff x="2843808" y="332656"/>
            <a:chExt cx="4608512" cy="954107"/>
          </a:xfrm>
        </p:grpSpPr>
        <p:sp>
          <p:nvSpPr>
            <p:cNvPr id="31" name="Прямоугольник 30"/>
            <p:cNvSpPr/>
            <p:nvPr/>
          </p:nvSpPr>
          <p:spPr>
            <a:xfrm>
              <a:off x="2843808" y="332656"/>
              <a:ext cx="4572000" cy="954107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ru-RU" sz="2800" b="1" dirty="0" smtClean="0">
                  <a:solidFill>
                    <a:schemeClr val="accent2">
                      <a:lumMod val="75000"/>
                    </a:schemeClr>
                  </a:solidFill>
                </a:rPr>
                <a:t>Показательно – степенные уравнения</a:t>
              </a:r>
              <a:endParaRPr lang="ru-RU" sz="2800" b="1" dirty="0">
                <a:solidFill>
                  <a:schemeClr val="accent2">
                    <a:lumMod val="75000"/>
                  </a:schemeClr>
                </a:solidFill>
              </a:endParaRPr>
            </a:p>
          </p:txBody>
        </p:sp>
        <p:sp>
          <p:nvSpPr>
            <p:cNvPr id="32" name="Прямоугольник 31"/>
            <p:cNvSpPr/>
            <p:nvPr/>
          </p:nvSpPr>
          <p:spPr>
            <a:xfrm>
              <a:off x="4773382" y="748735"/>
              <a:ext cx="2678938" cy="52322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2800" b="1" i="1" dirty="0" smtClean="0">
                  <a:solidFill>
                    <a:schemeClr val="accent2">
                      <a:lumMod val="75000"/>
                    </a:schemeClr>
                  </a:solidFill>
                </a:rPr>
                <a:t>a(x) </a:t>
              </a:r>
              <a:r>
                <a:rPr lang="en-US" sz="2800" b="1" i="1" baseline="40000" dirty="0" smtClean="0">
                  <a:solidFill>
                    <a:schemeClr val="accent2">
                      <a:lumMod val="75000"/>
                    </a:schemeClr>
                  </a:solidFill>
                </a:rPr>
                <a:t>f(x) </a:t>
              </a:r>
              <a:r>
                <a:rPr lang="en-US" sz="2800" b="1" i="1" dirty="0" smtClean="0">
                  <a:solidFill>
                    <a:schemeClr val="accent2">
                      <a:lumMod val="75000"/>
                    </a:schemeClr>
                  </a:solidFill>
                </a:rPr>
                <a:t>= a(x) </a:t>
              </a:r>
              <a:r>
                <a:rPr lang="en-US" sz="2800" b="1" i="1" baseline="40000" dirty="0" smtClean="0">
                  <a:solidFill>
                    <a:schemeClr val="accent2">
                      <a:lumMod val="75000"/>
                    </a:schemeClr>
                  </a:solidFill>
                </a:rPr>
                <a:t>g(x)</a:t>
              </a:r>
              <a:endParaRPr lang="ru-RU" sz="2800" dirty="0">
                <a:solidFill>
                  <a:schemeClr val="accent2">
                    <a:lumMod val="75000"/>
                  </a:schemeClr>
                </a:solidFill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Прямая соединительная линия 1"/>
          <p:cNvCxnSpPr/>
          <p:nvPr/>
        </p:nvCxnSpPr>
        <p:spPr bwMode="auto">
          <a:xfrm>
            <a:off x="755576" y="1196752"/>
            <a:ext cx="7704856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3" name="Прямоугольник 2"/>
          <p:cNvSpPr/>
          <p:nvPr/>
        </p:nvSpPr>
        <p:spPr>
          <a:xfrm>
            <a:off x="120074" y="188640"/>
            <a:ext cx="2315057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13</a:t>
            </a:r>
            <a:endParaRPr lang="ru-RU" sz="2800" dirty="0"/>
          </a:p>
        </p:txBody>
      </p:sp>
      <p:grpSp>
        <p:nvGrpSpPr>
          <p:cNvPr id="4" name="Группа 3"/>
          <p:cNvGrpSpPr/>
          <p:nvPr/>
        </p:nvGrpSpPr>
        <p:grpSpPr>
          <a:xfrm>
            <a:off x="2843808" y="188640"/>
            <a:ext cx="4608512" cy="954107"/>
            <a:chOff x="2843808" y="332656"/>
            <a:chExt cx="4608512" cy="954107"/>
          </a:xfrm>
        </p:grpSpPr>
        <p:sp>
          <p:nvSpPr>
            <p:cNvPr id="5" name="Прямоугольник 4"/>
            <p:cNvSpPr/>
            <p:nvPr/>
          </p:nvSpPr>
          <p:spPr>
            <a:xfrm>
              <a:off x="2843808" y="332656"/>
              <a:ext cx="4572000" cy="954107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ru-RU" sz="2800" b="1" dirty="0" smtClean="0">
                  <a:solidFill>
                    <a:schemeClr val="accent2">
                      <a:lumMod val="75000"/>
                    </a:schemeClr>
                  </a:solidFill>
                </a:rPr>
                <a:t>Показательно – степенные уравнения</a:t>
              </a:r>
              <a:endParaRPr lang="ru-RU" sz="2800" b="1" dirty="0">
                <a:solidFill>
                  <a:schemeClr val="accent2">
                    <a:lumMod val="75000"/>
                  </a:schemeClr>
                </a:solidFill>
              </a:endParaRPr>
            </a:p>
          </p:txBody>
        </p:sp>
        <p:sp>
          <p:nvSpPr>
            <p:cNvPr id="6" name="Прямоугольник 5"/>
            <p:cNvSpPr/>
            <p:nvPr/>
          </p:nvSpPr>
          <p:spPr>
            <a:xfrm>
              <a:off x="4773382" y="748735"/>
              <a:ext cx="2678938" cy="52322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2800" b="1" i="1" dirty="0" smtClean="0">
                  <a:solidFill>
                    <a:schemeClr val="accent2">
                      <a:lumMod val="75000"/>
                    </a:schemeClr>
                  </a:solidFill>
                </a:rPr>
                <a:t>a(x) </a:t>
              </a:r>
              <a:r>
                <a:rPr lang="en-US" sz="2800" b="1" i="1" baseline="40000" dirty="0" smtClean="0">
                  <a:solidFill>
                    <a:schemeClr val="accent2">
                      <a:lumMod val="75000"/>
                    </a:schemeClr>
                  </a:solidFill>
                </a:rPr>
                <a:t>f(x) </a:t>
              </a:r>
              <a:r>
                <a:rPr lang="en-US" sz="2800" b="1" i="1" dirty="0" smtClean="0">
                  <a:solidFill>
                    <a:schemeClr val="accent2">
                      <a:lumMod val="75000"/>
                    </a:schemeClr>
                  </a:solidFill>
                </a:rPr>
                <a:t>= a(x) </a:t>
              </a:r>
              <a:r>
                <a:rPr lang="en-US" sz="2800" b="1" i="1" baseline="40000" dirty="0" smtClean="0">
                  <a:solidFill>
                    <a:schemeClr val="accent2">
                      <a:lumMod val="75000"/>
                    </a:schemeClr>
                  </a:solidFill>
                </a:rPr>
                <a:t>g(x)</a:t>
              </a:r>
              <a:endParaRPr lang="ru-RU" sz="2800" dirty="0">
                <a:solidFill>
                  <a:schemeClr val="accent2">
                    <a:lumMod val="75000"/>
                  </a:schemeClr>
                </a:solidFill>
              </a:endParaRPr>
            </a:p>
          </p:txBody>
        </p:sp>
      </p:grpSp>
      <p:sp>
        <p:nvSpPr>
          <p:cNvPr id="7" name="Text Box 17"/>
          <p:cNvSpPr txBox="1">
            <a:spLocks noChangeArrowheads="1"/>
          </p:cNvSpPr>
          <p:nvPr/>
        </p:nvSpPr>
        <p:spPr bwMode="auto">
          <a:xfrm>
            <a:off x="159346" y="1243608"/>
            <a:ext cx="268446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dirty="0"/>
              <a:t>Решить </a:t>
            </a:r>
            <a:r>
              <a:rPr lang="ru-RU" dirty="0" smtClean="0"/>
              <a:t>уравнение.</a:t>
            </a:r>
            <a:endParaRPr lang="ru-RU" dirty="0"/>
          </a:p>
        </p:txBody>
      </p:sp>
      <p:graphicFrame>
        <p:nvGraphicFramePr>
          <p:cNvPr id="8" name="Объект 7"/>
          <p:cNvGraphicFramePr>
            <a:graphicFrameLocks noChangeAspect="1"/>
          </p:cNvGraphicFramePr>
          <p:nvPr/>
        </p:nvGraphicFramePr>
        <p:xfrm>
          <a:off x="2843808" y="1141760"/>
          <a:ext cx="2264144" cy="559048"/>
        </p:xfrm>
        <a:graphic>
          <a:graphicData uri="http://schemas.openxmlformats.org/presentationml/2006/ole">
            <p:oleObj spid="_x0000_s47105" name="Формула" r:id="rId3" imgW="1028520" imgH="253800" progId="">
              <p:embed/>
            </p:oleObj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539552" y="1628800"/>
            <a:ext cx="375372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1) </a:t>
            </a:r>
            <a:r>
              <a:rPr lang="ru-RU" sz="2000" b="1" dirty="0" smtClean="0"/>
              <a:t> при  </a:t>
            </a:r>
            <a:r>
              <a:rPr lang="ru-RU" b="1" dirty="0" smtClean="0"/>
              <a:t>х – 3 = 0 получаем:</a:t>
            </a:r>
            <a:endParaRPr lang="ru-RU" b="1" dirty="0"/>
          </a:p>
        </p:txBody>
      </p:sp>
      <p:sp>
        <p:nvSpPr>
          <p:cNvPr id="11" name="TextBox 10"/>
          <p:cNvSpPr txBox="1"/>
          <p:nvPr/>
        </p:nvSpPr>
        <p:spPr>
          <a:xfrm>
            <a:off x="4139952" y="1628800"/>
            <a:ext cx="93487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/>
              <a:t>0</a:t>
            </a:r>
            <a:r>
              <a:rPr lang="en-US" baseline="40000" dirty="0" smtClean="0"/>
              <a:t>n</a:t>
            </a:r>
            <a:r>
              <a:rPr lang="en-US" dirty="0" smtClean="0"/>
              <a:t> = 1</a:t>
            </a:r>
            <a:endParaRPr lang="ru-RU" sz="2800" dirty="0"/>
          </a:p>
        </p:txBody>
      </p:sp>
      <p:sp>
        <p:nvSpPr>
          <p:cNvPr id="12" name="Text Box 17"/>
          <p:cNvSpPr txBox="1">
            <a:spLocks noChangeArrowheads="1"/>
          </p:cNvSpPr>
          <p:nvPr/>
        </p:nvSpPr>
        <p:spPr bwMode="auto">
          <a:xfrm>
            <a:off x="4932040" y="1628800"/>
            <a:ext cx="1296144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i="1" dirty="0" smtClean="0"/>
              <a:t>неверно </a:t>
            </a:r>
            <a:endParaRPr lang="ru-RU" i="1" dirty="0"/>
          </a:p>
        </p:txBody>
      </p:sp>
      <p:sp>
        <p:nvSpPr>
          <p:cNvPr id="13" name="TextBox 12"/>
          <p:cNvSpPr txBox="1"/>
          <p:nvPr/>
        </p:nvSpPr>
        <p:spPr>
          <a:xfrm>
            <a:off x="611560" y="2060848"/>
            <a:ext cx="494314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000" b="1" dirty="0" smtClean="0"/>
              <a:t> при  </a:t>
            </a:r>
            <a:r>
              <a:rPr lang="ru-RU" b="1" dirty="0" smtClean="0"/>
              <a:t>х – 3 ≠ 0 получаем</a:t>
            </a:r>
            <a:r>
              <a:rPr lang="en-US" b="1" dirty="0" smtClean="0"/>
              <a:t> </a:t>
            </a:r>
            <a:r>
              <a:rPr lang="ru-RU" b="1" dirty="0" smtClean="0"/>
              <a:t>уравнение:</a:t>
            </a:r>
            <a:endParaRPr lang="ru-RU" b="1" dirty="0"/>
          </a:p>
        </p:txBody>
      </p:sp>
      <p:graphicFrame>
        <p:nvGraphicFramePr>
          <p:cNvPr id="47106" name="Object 2"/>
          <p:cNvGraphicFramePr>
            <a:graphicFrameLocks noChangeAspect="1"/>
          </p:cNvGraphicFramePr>
          <p:nvPr/>
        </p:nvGraphicFramePr>
        <p:xfrm>
          <a:off x="5472311" y="1975490"/>
          <a:ext cx="3132137" cy="558800"/>
        </p:xfrm>
        <a:graphic>
          <a:graphicData uri="http://schemas.openxmlformats.org/presentationml/2006/ole">
            <p:oleObj spid="_x0000_s47106" name="Формула" r:id="rId4" imgW="1422360" imgH="253800" progId="">
              <p:embed/>
            </p:oleObj>
          </a:graphicData>
        </a:graphic>
      </p:graphicFrame>
      <p:sp>
        <p:nvSpPr>
          <p:cNvPr id="15" name="TextBox 14"/>
          <p:cNvSpPr txBox="1"/>
          <p:nvPr/>
        </p:nvSpPr>
        <p:spPr>
          <a:xfrm>
            <a:off x="539552" y="2564904"/>
            <a:ext cx="17187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2)  х – 3= 1;</a:t>
            </a:r>
            <a:endParaRPr lang="ru-RU" b="1" dirty="0"/>
          </a:p>
        </p:txBody>
      </p:sp>
      <p:sp>
        <p:nvSpPr>
          <p:cNvPr id="16" name="TextBox 15"/>
          <p:cNvSpPr txBox="1"/>
          <p:nvPr/>
        </p:nvSpPr>
        <p:spPr>
          <a:xfrm>
            <a:off x="1331640" y="2924944"/>
            <a:ext cx="89800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х = 4.</a:t>
            </a:r>
            <a:endParaRPr lang="ru-RU" b="1" dirty="0"/>
          </a:p>
        </p:txBody>
      </p:sp>
      <p:sp>
        <p:nvSpPr>
          <p:cNvPr id="17" name="TextBox 16"/>
          <p:cNvSpPr txBox="1"/>
          <p:nvPr/>
        </p:nvSpPr>
        <p:spPr>
          <a:xfrm>
            <a:off x="539552" y="3356992"/>
            <a:ext cx="197522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3)  х – 3 = - 1;</a:t>
            </a:r>
            <a:endParaRPr lang="ru-RU" b="1" dirty="0"/>
          </a:p>
        </p:txBody>
      </p:sp>
      <p:sp>
        <p:nvSpPr>
          <p:cNvPr id="18" name="TextBox 17"/>
          <p:cNvSpPr txBox="1"/>
          <p:nvPr/>
        </p:nvSpPr>
        <p:spPr>
          <a:xfrm>
            <a:off x="1416101" y="3759423"/>
            <a:ext cx="92365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х = 2;</a:t>
            </a:r>
            <a:endParaRPr lang="ru-RU" b="1" dirty="0"/>
          </a:p>
        </p:txBody>
      </p:sp>
      <p:sp>
        <p:nvSpPr>
          <p:cNvPr id="19" name="TextBox 18"/>
          <p:cNvSpPr txBox="1"/>
          <p:nvPr/>
        </p:nvSpPr>
        <p:spPr>
          <a:xfrm>
            <a:off x="611560" y="4221088"/>
            <a:ext cx="184537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/>
              <a:t>2</a:t>
            </a:r>
            <a:r>
              <a:rPr lang="ru-RU" baseline="40000" dirty="0" smtClean="0"/>
              <a:t>2</a:t>
            </a:r>
            <a:r>
              <a:rPr lang="ru-RU" dirty="0" smtClean="0"/>
              <a:t> – 2 – 2 = 0</a:t>
            </a:r>
            <a:endParaRPr lang="ru-RU" dirty="0"/>
          </a:p>
        </p:txBody>
      </p:sp>
      <p:sp>
        <p:nvSpPr>
          <p:cNvPr id="20" name="TextBox 19"/>
          <p:cNvSpPr txBox="1"/>
          <p:nvPr/>
        </p:nvSpPr>
        <p:spPr>
          <a:xfrm>
            <a:off x="2411760" y="4221088"/>
            <a:ext cx="266451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000" i="1" dirty="0" smtClean="0"/>
              <a:t>и показатель степени </a:t>
            </a:r>
          </a:p>
          <a:p>
            <a:r>
              <a:rPr lang="ru-RU" sz="2000" i="1" dirty="0" smtClean="0"/>
              <a:t>в правой части 0, то</a:t>
            </a:r>
            <a:endParaRPr lang="ru-RU" sz="2000" i="1" dirty="0"/>
          </a:p>
        </p:txBody>
      </p:sp>
      <p:sp>
        <p:nvSpPr>
          <p:cNvPr id="21" name="Прямоугольник 20"/>
          <p:cNvSpPr/>
          <p:nvPr/>
        </p:nvSpPr>
        <p:spPr>
          <a:xfrm>
            <a:off x="2483768" y="4869160"/>
            <a:ext cx="242399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/>
              <a:t>2  - это решение</a:t>
            </a:r>
            <a:endParaRPr lang="ru-RU" dirty="0"/>
          </a:p>
        </p:txBody>
      </p:sp>
      <p:sp>
        <p:nvSpPr>
          <p:cNvPr id="22" name="TextBox 21"/>
          <p:cNvSpPr txBox="1"/>
          <p:nvPr/>
        </p:nvSpPr>
        <p:spPr>
          <a:xfrm>
            <a:off x="4932040" y="2564904"/>
            <a:ext cx="225574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4)  х</a:t>
            </a:r>
            <a:r>
              <a:rPr lang="ru-RU" b="1" baseline="40000" dirty="0" smtClean="0"/>
              <a:t>2</a:t>
            </a:r>
            <a:r>
              <a:rPr lang="ru-RU" b="1" dirty="0" smtClean="0"/>
              <a:t> – х – 2 = 0</a:t>
            </a:r>
            <a:endParaRPr lang="ru-RU" b="1" dirty="0"/>
          </a:p>
        </p:txBody>
      </p:sp>
      <p:sp>
        <p:nvSpPr>
          <p:cNvPr id="23" name="TextBox 22"/>
          <p:cNvSpPr txBox="1"/>
          <p:nvPr/>
        </p:nvSpPr>
        <p:spPr>
          <a:xfrm>
            <a:off x="6948264" y="2463279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*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5436096" y="2967335"/>
            <a:ext cx="23968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 smtClean="0"/>
              <a:t>х = 2 или х = - 1 </a:t>
            </a:r>
            <a:endParaRPr lang="ru-RU" b="1" dirty="0"/>
          </a:p>
        </p:txBody>
      </p:sp>
      <p:sp>
        <p:nvSpPr>
          <p:cNvPr id="25" name="Прямоугольник 24"/>
          <p:cNvSpPr/>
          <p:nvPr/>
        </p:nvSpPr>
        <p:spPr>
          <a:xfrm>
            <a:off x="5076056" y="3460938"/>
            <a:ext cx="172819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i="1" dirty="0" smtClean="0"/>
              <a:t>При х = - 1,  </a:t>
            </a:r>
            <a:endParaRPr lang="ru-RU" sz="2000" dirty="0"/>
          </a:p>
        </p:txBody>
      </p:sp>
      <p:graphicFrame>
        <p:nvGraphicFramePr>
          <p:cNvPr id="47107" name="Object 3"/>
          <p:cNvGraphicFramePr>
            <a:graphicFrameLocks noChangeAspect="1"/>
          </p:cNvGraphicFramePr>
          <p:nvPr/>
        </p:nvGraphicFramePr>
        <p:xfrm>
          <a:off x="5652120" y="3717032"/>
          <a:ext cx="2095500" cy="511175"/>
        </p:xfrm>
        <a:graphic>
          <a:graphicData uri="http://schemas.openxmlformats.org/presentationml/2006/ole">
            <p:oleObj spid="_x0000_s47107" name="Формула" r:id="rId5" imgW="1091880" imgH="266400" progId="">
              <p:embed/>
            </p:oleObj>
          </a:graphicData>
        </a:graphic>
      </p:graphicFrame>
      <p:graphicFrame>
        <p:nvGraphicFramePr>
          <p:cNvPr id="47108" name="Object 4"/>
          <p:cNvGraphicFramePr>
            <a:graphicFrameLocks noChangeAspect="1"/>
          </p:cNvGraphicFramePr>
          <p:nvPr/>
        </p:nvGraphicFramePr>
        <p:xfrm>
          <a:off x="6565864" y="4149080"/>
          <a:ext cx="1219200" cy="438150"/>
        </p:xfrm>
        <a:graphic>
          <a:graphicData uri="http://schemas.openxmlformats.org/presentationml/2006/ole">
            <p:oleObj spid="_x0000_s47108" name="Формула" r:id="rId6" imgW="634680" imgH="228600" progId="">
              <p:embed/>
            </p:oleObj>
          </a:graphicData>
        </a:graphic>
      </p:graphicFrame>
      <p:graphicFrame>
        <p:nvGraphicFramePr>
          <p:cNvPr id="47109" name="Object 5"/>
          <p:cNvGraphicFramePr>
            <a:graphicFrameLocks noChangeAspect="1"/>
          </p:cNvGraphicFramePr>
          <p:nvPr/>
        </p:nvGraphicFramePr>
        <p:xfrm>
          <a:off x="7105922" y="4624239"/>
          <a:ext cx="706438" cy="388937"/>
        </p:xfrm>
        <a:graphic>
          <a:graphicData uri="http://schemas.openxmlformats.org/presentationml/2006/ole">
            <p:oleObj spid="_x0000_s47109" name="Формула" r:id="rId7" imgW="368280" imgH="203040" progId="">
              <p:embed/>
            </p:oleObj>
          </a:graphicData>
        </a:graphic>
      </p:graphicFrame>
      <p:sp>
        <p:nvSpPr>
          <p:cNvPr id="29" name="Text Box 17"/>
          <p:cNvSpPr txBox="1">
            <a:spLocks noChangeArrowheads="1"/>
          </p:cNvSpPr>
          <p:nvPr/>
        </p:nvSpPr>
        <p:spPr bwMode="auto">
          <a:xfrm>
            <a:off x="7781296" y="4547743"/>
            <a:ext cx="1008112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i="1" dirty="0" smtClean="0"/>
              <a:t>верно </a:t>
            </a:r>
            <a:endParaRPr lang="ru-RU" i="1" dirty="0"/>
          </a:p>
        </p:txBody>
      </p:sp>
      <p:sp>
        <p:nvSpPr>
          <p:cNvPr id="30" name="Прямоугольник 29"/>
          <p:cNvSpPr/>
          <p:nvPr/>
        </p:nvSpPr>
        <p:spPr>
          <a:xfrm>
            <a:off x="5796136" y="5589240"/>
            <a:ext cx="208403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Ответ: - 1; 2; 4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Text Box 14"/>
          <p:cNvSpPr txBox="1">
            <a:spLocks noChangeArrowheads="1"/>
          </p:cNvSpPr>
          <p:nvPr/>
        </p:nvSpPr>
        <p:spPr bwMode="auto">
          <a:xfrm>
            <a:off x="179512" y="1412776"/>
            <a:ext cx="3024187" cy="64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/>
          <a:lstStyle/>
          <a:p>
            <a:r>
              <a:rPr lang="ru-RU" dirty="0"/>
              <a:t>Решить уравнение: </a:t>
            </a:r>
          </a:p>
          <a:p>
            <a:endParaRPr lang="en-US" dirty="0"/>
          </a:p>
          <a:p>
            <a:endParaRPr lang="en-US" dirty="0"/>
          </a:p>
          <a:p>
            <a:endParaRPr lang="ru-RU" dirty="0"/>
          </a:p>
          <a:p>
            <a:endParaRPr lang="ru-RU" dirty="0"/>
          </a:p>
          <a:p>
            <a:endParaRPr lang="ru-RU" dirty="0"/>
          </a:p>
          <a:p>
            <a:endParaRPr lang="en-US" dirty="0"/>
          </a:p>
        </p:txBody>
      </p:sp>
      <p:graphicFrame>
        <p:nvGraphicFramePr>
          <p:cNvPr id="2050" name="Object 13"/>
          <p:cNvGraphicFramePr>
            <a:graphicFrameLocks noChangeAspect="1"/>
          </p:cNvGraphicFramePr>
          <p:nvPr/>
        </p:nvGraphicFramePr>
        <p:xfrm>
          <a:off x="1885950" y="1790700"/>
          <a:ext cx="2636838" cy="720725"/>
        </p:xfrm>
        <a:graphic>
          <a:graphicData uri="http://schemas.openxmlformats.org/presentationml/2006/ole">
            <p:oleObj spid="_x0000_s2050" name="Формула" r:id="rId3" imgW="888840" imgH="253800" progId="">
              <p:embed/>
            </p:oleObj>
          </a:graphicData>
        </a:graphic>
      </p:graphicFrame>
      <p:sp>
        <p:nvSpPr>
          <p:cNvPr id="2052" name="Text Box 32"/>
          <p:cNvSpPr txBox="1">
            <a:spLocks noChangeArrowheads="1"/>
          </p:cNvSpPr>
          <p:nvPr/>
        </p:nvSpPr>
        <p:spPr bwMode="auto">
          <a:xfrm>
            <a:off x="2254448" y="476672"/>
            <a:ext cx="6494016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Показательное уравнение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f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=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g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     </a:t>
            </a: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равносильно уравнению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f(x) = g(x).</a:t>
            </a:r>
            <a:endParaRPr lang="ru-RU" sz="2800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431604" y="116632"/>
            <a:ext cx="2052164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1</a:t>
            </a:r>
            <a:endParaRPr lang="ru-RU" sz="2800" dirty="0"/>
          </a:p>
        </p:txBody>
      </p:sp>
      <p:cxnSp>
        <p:nvCxnSpPr>
          <p:cNvPr id="8" name="Прямая соединительная линия 7"/>
          <p:cNvCxnSpPr/>
          <p:nvPr/>
        </p:nvCxnSpPr>
        <p:spPr bwMode="auto">
          <a:xfrm>
            <a:off x="827584" y="1412776"/>
            <a:ext cx="7920880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aphicFrame>
        <p:nvGraphicFramePr>
          <p:cNvPr id="2055" name="Object 10"/>
          <p:cNvGraphicFramePr>
            <a:graphicFrameLocks noChangeAspect="1"/>
          </p:cNvGraphicFramePr>
          <p:nvPr/>
        </p:nvGraphicFramePr>
        <p:xfrm>
          <a:off x="1908225" y="2549018"/>
          <a:ext cx="2663775" cy="591950"/>
        </p:xfrm>
        <a:graphic>
          <a:graphicData uri="http://schemas.openxmlformats.org/presentationml/2006/ole">
            <p:oleObj spid="_x0000_s2055" name="Формула" r:id="rId4" imgW="1054080" imgH="228600" progId="">
              <p:embed/>
            </p:oleObj>
          </a:graphicData>
        </a:graphic>
      </p:graphicFrame>
      <p:sp>
        <p:nvSpPr>
          <p:cNvPr id="12" name="Rectangle 14"/>
          <p:cNvSpPr>
            <a:spLocks noChangeArrowheads="1"/>
          </p:cNvSpPr>
          <p:nvPr/>
        </p:nvSpPr>
        <p:spPr bwMode="auto">
          <a:xfrm rot="10800000" flipV="1">
            <a:off x="5292080" y="5157192"/>
            <a:ext cx="230346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b="1" dirty="0"/>
              <a:t>Ответ: 2; 3.</a:t>
            </a:r>
            <a:endParaRPr lang="ru-RU" b="1" dirty="0"/>
          </a:p>
        </p:txBody>
      </p:sp>
      <p:sp>
        <p:nvSpPr>
          <p:cNvPr id="13" name="TextBox 12"/>
          <p:cNvSpPr txBox="1"/>
          <p:nvPr/>
        </p:nvSpPr>
        <p:spPr>
          <a:xfrm>
            <a:off x="4499992" y="2492896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*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14" name="Rectangle 14"/>
          <p:cNvSpPr>
            <a:spLocks noChangeArrowheads="1"/>
          </p:cNvSpPr>
          <p:nvPr/>
        </p:nvSpPr>
        <p:spPr bwMode="auto">
          <a:xfrm rot="10800000" flipV="1">
            <a:off x="2051720" y="3284984"/>
            <a:ext cx="230346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b="1" i="1" dirty="0" smtClean="0"/>
              <a:t>х = </a:t>
            </a:r>
            <a:r>
              <a:rPr lang="en-US" b="1" i="1" dirty="0" smtClean="0"/>
              <a:t>2</a:t>
            </a:r>
            <a:r>
              <a:rPr lang="ru-RU" b="1" i="1" dirty="0" smtClean="0"/>
              <a:t> или х =</a:t>
            </a:r>
            <a:r>
              <a:rPr lang="en-US" b="1" i="1" dirty="0" smtClean="0"/>
              <a:t> </a:t>
            </a:r>
            <a:r>
              <a:rPr lang="en-US" b="1" i="1" dirty="0"/>
              <a:t>3.</a:t>
            </a:r>
            <a:endParaRPr lang="ru-RU" b="1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20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1000"/>
                                        <p:tgtEl>
                                          <p:spTgt spid="20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1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6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0" name="Text Box 14"/>
          <p:cNvSpPr txBox="1">
            <a:spLocks noChangeArrowheads="1"/>
          </p:cNvSpPr>
          <p:nvPr/>
        </p:nvSpPr>
        <p:spPr bwMode="auto">
          <a:xfrm>
            <a:off x="179512" y="1484784"/>
            <a:ext cx="331311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dirty="0"/>
              <a:t>Решить уравнение: </a:t>
            </a:r>
            <a:endParaRPr lang="en-US" dirty="0"/>
          </a:p>
        </p:txBody>
      </p:sp>
      <p:graphicFrame>
        <p:nvGraphicFramePr>
          <p:cNvPr id="4098" name="Object 16"/>
          <p:cNvGraphicFramePr>
            <a:graphicFrameLocks noChangeAspect="1"/>
          </p:cNvGraphicFramePr>
          <p:nvPr/>
        </p:nvGraphicFramePr>
        <p:xfrm>
          <a:off x="3131840" y="1484784"/>
          <a:ext cx="2160240" cy="638030"/>
        </p:xfrm>
        <a:graphic>
          <a:graphicData uri="http://schemas.openxmlformats.org/presentationml/2006/ole">
            <p:oleObj spid="_x0000_s4098" name="Equation" r:id="rId3" imgW="749160" imgH="241200" progId="">
              <p:embed/>
            </p:oleObj>
          </a:graphicData>
        </a:graphic>
      </p:graphicFrame>
      <p:sp>
        <p:nvSpPr>
          <p:cNvPr id="10" name="Прямоугольник 9"/>
          <p:cNvSpPr/>
          <p:nvPr/>
        </p:nvSpPr>
        <p:spPr>
          <a:xfrm>
            <a:off x="251520" y="188640"/>
            <a:ext cx="2052164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2</a:t>
            </a:r>
            <a:endParaRPr lang="ru-RU" sz="2800" dirty="0"/>
          </a:p>
        </p:txBody>
      </p:sp>
      <p:cxnSp>
        <p:nvCxnSpPr>
          <p:cNvPr id="12" name="Прямая соединительная линия 11"/>
          <p:cNvCxnSpPr/>
          <p:nvPr/>
        </p:nvCxnSpPr>
        <p:spPr bwMode="auto">
          <a:xfrm>
            <a:off x="1259632" y="1412776"/>
            <a:ext cx="7632848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aphicFrame>
        <p:nvGraphicFramePr>
          <p:cNvPr id="4106" name="Object 10"/>
          <p:cNvGraphicFramePr>
            <a:graphicFrameLocks noChangeAspect="1"/>
          </p:cNvGraphicFramePr>
          <p:nvPr/>
        </p:nvGraphicFramePr>
        <p:xfrm>
          <a:off x="3347864" y="2060848"/>
          <a:ext cx="1508125" cy="784225"/>
        </p:xfrm>
        <a:graphic>
          <a:graphicData uri="http://schemas.openxmlformats.org/presentationml/2006/ole">
            <p:oleObj spid="_x0000_s4106" name="Формула" r:id="rId4" imgW="647640" imgH="330120" progId="">
              <p:embed/>
            </p:oleObj>
          </a:graphicData>
        </a:graphic>
      </p:graphicFrame>
      <p:graphicFrame>
        <p:nvGraphicFramePr>
          <p:cNvPr id="4107" name="Object 12"/>
          <p:cNvGraphicFramePr>
            <a:graphicFrameLocks noChangeAspect="1"/>
          </p:cNvGraphicFramePr>
          <p:nvPr/>
        </p:nvGraphicFramePr>
        <p:xfrm>
          <a:off x="3347864" y="2924944"/>
          <a:ext cx="1368425" cy="831850"/>
        </p:xfrm>
        <a:graphic>
          <a:graphicData uri="http://schemas.openxmlformats.org/presentationml/2006/ole">
            <p:oleObj spid="_x0000_s4107" name="Формула" r:id="rId5" imgW="647640" imgH="393480" progId="">
              <p:embed/>
            </p:oleObj>
          </a:graphicData>
        </a:graphic>
      </p:graphicFrame>
      <p:graphicFrame>
        <p:nvGraphicFramePr>
          <p:cNvPr id="4108" name="Object 15"/>
          <p:cNvGraphicFramePr>
            <a:graphicFrameLocks noChangeAspect="1"/>
          </p:cNvGraphicFramePr>
          <p:nvPr/>
        </p:nvGraphicFramePr>
        <p:xfrm>
          <a:off x="3706167" y="3789040"/>
          <a:ext cx="1585913" cy="863600"/>
        </p:xfrm>
        <a:graphic>
          <a:graphicData uri="http://schemas.openxmlformats.org/presentationml/2006/ole">
            <p:oleObj spid="_x0000_s4108" name="Формула" r:id="rId6" imgW="520560" imgH="393480" progId="">
              <p:embed/>
            </p:oleObj>
          </a:graphicData>
        </a:graphic>
      </p:graphicFrame>
      <p:graphicFrame>
        <p:nvGraphicFramePr>
          <p:cNvPr id="4109" name="Object 15"/>
          <p:cNvGraphicFramePr>
            <a:graphicFrameLocks noChangeAspect="1"/>
          </p:cNvGraphicFramePr>
          <p:nvPr/>
        </p:nvGraphicFramePr>
        <p:xfrm>
          <a:off x="6012160" y="4797152"/>
          <a:ext cx="1728192" cy="863600"/>
        </p:xfrm>
        <a:graphic>
          <a:graphicData uri="http://schemas.openxmlformats.org/presentationml/2006/ole">
            <p:oleObj spid="_x0000_s4109" name="Формула" r:id="rId7" imgW="787320" imgH="393480" progId="">
              <p:embed/>
            </p:oleObj>
          </a:graphicData>
        </a:graphic>
      </p:graphicFrame>
      <p:sp>
        <p:nvSpPr>
          <p:cNvPr id="11" name="Text Box 32"/>
          <p:cNvSpPr txBox="1">
            <a:spLocks noChangeArrowheads="1"/>
          </p:cNvSpPr>
          <p:nvPr/>
        </p:nvSpPr>
        <p:spPr bwMode="auto">
          <a:xfrm>
            <a:off x="2254448" y="476672"/>
            <a:ext cx="6494016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Показательное уравнение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f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=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g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     </a:t>
            </a: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равносильно уравнению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f(x) = g(x).</a:t>
            </a:r>
            <a:endParaRPr lang="ru-RU" sz="28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40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4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41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4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4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14"/>
          <p:cNvSpPr txBox="1">
            <a:spLocks noChangeArrowheads="1"/>
          </p:cNvSpPr>
          <p:nvPr/>
        </p:nvSpPr>
        <p:spPr bwMode="auto">
          <a:xfrm>
            <a:off x="179512" y="1484784"/>
            <a:ext cx="331311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dirty="0"/>
              <a:t>Решить уравнение: </a:t>
            </a:r>
            <a:endParaRPr lang="en-US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251520" y="188640"/>
            <a:ext cx="2052164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3</a:t>
            </a:r>
            <a:endParaRPr lang="ru-RU" sz="2800" dirty="0"/>
          </a:p>
        </p:txBody>
      </p:sp>
      <p:cxnSp>
        <p:nvCxnSpPr>
          <p:cNvPr id="5" name="Прямая соединительная линия 4"/>
          <p:cNvCxnSpPr/>
          <p:nvPr/>
        </p:nvCxnSpPr>
        <p:spPr bwMode="auto">
          <a:xfrm>
            <a:off x="1259632" y="1412776"/>
            <a:ext cx="7632848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aphicFrame>
        <p:nvGraphicFramePr>
          <p:cNvPr id="72706" name="Object 10"/>
          <p:cNvGraphicFramePr>
            <a:graphicFrameLocks noChangeAspect="1"/>
          </p:cNvGraphicFramePr>
          <p:nvPr/>
        </p:nvGraphicFramePr>
        <p:xfrm>
          <a:off x="3481116" y="1628800"/>
          <a:ext cx="1833537" cy="720080"/>
        </p:xfrm>
        <a:graphic>
          <a:graphicData uri="http://schemas.openxmlformats.org/presentationml/2006/ole">
            <p:oleObj spid="_x0000_s72706" name="Формула" r:id="rId3" imgW="647640" imgH="253800" progId="">
              <p:embed/>
            </p:oleObj>
          </a:graphicData>
        </a:graphic>
      </p:graphicFrame>
      <p:graphicFrame>
        <p:nvGraphicFramePr>
          <p:cNvPr id="151580" name="Object 28"/>
          <p:cNvGraphicFramePr>
            <a:graphicFrameLocks noChangeAspect="1"/>
          </p:cNvGraphicFramePr>
          <p:nvPr/>
        </p:nvGraphicFramePr>
        <p:xfrm>
          <a:off x="3517007" y="2309813"/>
          <a:ext cx="1991097" cy="699121"/>
        </p:xfrm>
        <a:graphic>
          <a:graphicData uri="http://schemas.openxmlformats.org/presentationml/2006/ole">
            <p:oleObj spid="_x0000_s72707" name="Формула" r:id="rId4" imgW="723600" imgH="253800" progId="">
              <p:embed/>
            </p:oleObj>
          </a:graphicData>
        </a:graphic>
      </p:graphicFrame>
      <p:graphicFrame>
        <p:nvGraphicFramePr>
          <p:cNvPr id="151581" name="Object 29"/>
          <p:cNvGraphicFramePr>
            <a:graphicFrameLocks noChangeAspect="1"/>
          </p:cNvGraphicFramePr>
          <p:nvPr/>
        </p:nvGraphicFramePr>
        <p:xfrm>
          <a:off x="3419872" y="2962275"/>
          <a:ext cx="1961629" cy="599141"/>
        </p:xfrm>
        <a:graphic>
          <a:graphicData uri="http://schemas.openxmlformats.org/presentationml/2006/ole">
            <p:oleObj spid="_x0000_s72708" name="Формула" r:id="rId5" imgW="749160" imgH="228600" progId="">
              <p:embed/>
            </p:oleObj>
          </a:graphicData>
        </a:graphic>
      </p:graphicFrame>
      <p:sp>
        <p:nvSpPr>
          <p:cNvPr id="9" name="TextBox 8"/>
          <p:cNvSpPr txBox="1"/>
          <p:nvPr/>
        </p:nvSpPr>
        <p:spPr>
          <a:xfrm>
            <a:off x="5313566" y="2924944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*</a:t>
            </a:r>
            <a:endParaRPr lang="ru-RU" dirty="0">
              <a:solidFill>
                <a:srgbClr val="C00000"/>
              </a:solidFill>
            </a:endParaRPr>
          </a:p>
        </p:txBody>
      </p:sp>
      <p:graphicFrame>
        <p:nvGraphicFramePr>
          <p:cNvPr id="151585" name="Object 33"/>
          <p:cNvGraphicFramePr>
            <a:graphicFrameLocks noChangeAspect="1"/>
          </p:cNvGraphicFramePr>
          <p:nvPr/>
        </p:nvGraphicFramePr>
        <p:xfrm>
          <a:off x="3779912" y="3501008"/>
          <a:ext cx="860942" cy="884857"/>
        </p:xfrm>
        <a:graphic>
          <a:graphicData uri="http://schemas.openxmlformats.org/presentationml/2006/ole">
            <p:oleObj spid="_x0000_s72709" name="Формула" r:id="rId6" imgW="457200" imgH="469800" progId="">
              <p:embed/>
            </p:oleObj>
          </a:graphicData>
        </a:graphic>
      </p:graphicFrame>
      <p:sp>
        <p:nvSpPr>
          <p:cNvPr id="11" name="Text Box 12"/>
          <p:cNvSpPr txBox="1">
            <a:spLocks noChangeArrowheads="1"/>
          </p:cNvSpPr>
          <p:nvPr/>
        </p:nvSpPr>
        <p:spPr bwMode="auto">
          <a:xfrm>
            <a:off x="5364088" y="5013176"/>
            <a:ext cx="2214562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/>
              <a:t>Ответ: 0; 3.</a:t>
            </a:r>
          </a:p>
        </p:txBody>
      </p:sp>
      <p:sp>
        <p:nvSpPr>
          <p:cNvPr id="12" name="Text Box 32"/>
          <p:cNvSpPr txBox="1">
            <a:spLocks noChangeArrowheads="1"/>
          </p:cNvSpPr>
          <p:nvPr/>
        </p:nvSpPr>
        <p:spPr bwMode="auto">
          <a:xfrm>
            <a:off x="2254448" y="476672"/>
            <a:ext cx="6494016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Показательное уравнение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f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=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g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     </a:t>
            </a: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равносильно уравнению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f(x) = g(x).</a:t>
            </a:r>
            <a:endParaRPr lang="ru-RU" sz="28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727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5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515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5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515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1000"/>
                                        <p:tgtEl>
                                          <p:spTgt spid="1515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1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8" name="Text Box 13"/>
          <p:cNvSpPr txBox="1">
            <a:spLocks noChangeArrowheads="1"/>
          </p:cNvSpPr>
          <p:nvPr/>
        </p:nvSpPr>
        <p:spPr bwMode="auto">
          <a:xfrm>
            <a:off x="179512" y="1484784"/>
            <a:ext cx="30956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dirty="0"/>
              <a:t>Решить </a:t>
            </a:r>
            <a:r>
              <a:rPr lang="ru-RU" dirty="0" smtClean="0"/>
              <a:t>уравнение:</a:t>
            </a:r>
            <a:endParaRPr lang="ru-RU" dirty="0"/>
          </a:p>
        </p:txBody>
      </p:sp>
      <p:graphicFrame>
        <p:nvGraphicFramePr>
          <p:cNvPr id="6146" name="Object 15"/>
          <p:cNvGraphicFramePr>
            <a:graphicFrameLocks noChangeAspect="1"/>
          </p:cNvGraphicFramePr>
          <p:nvPr/>
        </p:nvGraphicFramePr>
        <p:xfrm>
          <a:off x="3347864" y="1484784"/>
          <a:ext cx="2088257" cy="617954"/>
        </p:xfrm>
        <a:graphic>
          <a:graphicData uri="http://schemas.openxmlformats.org/presentationml/2006/ole">
            <p:oleObj spid="_x0000_s6146" name="Формула" r:id="rId3" imgW="774360" imgH="228600" progId="">
              <p:embed/>
            </p:oleObj>
          </a:graphicData>
        </a:graphic>
      </p:graphicFrame>
      <p:sp>
        <p:nvSpPr>
          <p:cNvPr id="10" name="Прямоугольник 9"/>
          <p:cNvSpPr/>
          <p:nvPr/>
        </p:nvSpPr>
        <p:spPr>
          <a:xfrm>
            <a:off x="251520" y="188640"/>
            <a:ext cx="2052164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4</a:t>
            </a:r>
            <a:endParaRPr lang="ru-RU" sz="2800" dirty="0"/>
          </a:p>
        </p:txBody>
      </p:sp>
      <p:cxnSp>
        <p:nvCxnSpPr>
          <p:cNvPr id="12" name="Прямая соединительная линия 11"/>
          <p:cNvCxnSpPr/>
          <p:nvPr/>
        </p:nvCxnSpPr>
        <p:spPr bwMode="auto">
          <a:xfrm>
            <a:off x="827584" y="1340768"/>
            <a:ext cx="7992888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aphicFrame>
        <p:nvGraphicFramePr>
          <p:cNvPr id="6154" name="Object 5"/>
          <p:cNvGraphicFramePr>
            <a:graphicFrameLocks noChangeAspect="1"/>
          </p:cNvGraphicFramePr>
          <p:nvPr/>
        </p:nvGraphicFramePr>
        <p:xfrm>
          <a:off x="3275856" y="2132856"/>
          <a:ext cx="2232248" cy="680787"/>
        </p:xfrm>
        <a:graphic>
          <a:graphicData uri="http://schemas.openxmlformats.org/presentationml/2006/ole">
            <p:oleObj spid="_x0000_s6154" name="Формула" r:id="rId4" imgW="749160" imgH="228600" progId="">
              <p:embed/>
            </p:oleObj>
          </a:graphicData>
        </a:graphic>
      </p:graphicFrame>
      <p:graphicFrame>
        <p:nvGraphicFramePr>
          <p:cNvPr id="6155" name="Object 8"/>
          <p:cNvGraphicFramePr>
            <a:graphicFrameLocks noChangeAspect="1"/>
          </p:cNvGraphicFramePr>
          <p:nvPr/>
        </p:nvGraphicFramePr>
        <p:xfrm>
          <a:off x="2843808" y="2852936"/>
          <a:ext cx="2520280" cy="578012"/>
        </p:xfrm>
        <a:graphic>
          <a:graphicData uri="http://schemas.openxmlformats.org/presentationml/2006/ole">
            <p:oleObj spid="_x0000_s6155" name="Формула" r:id="rId5" imgW="888840" imgH="203040" progId="">
              <p:embed/>
            </p:oleObj>
          </a:graphicData>
        </a:graphic>
      </p:graphicFrame>
      <p:graphicFrame>
        <p:nvGraphicFramePr>
          <p:cNvPr id="6156" name="Object 13"/>
          <p:cNvGraphicFramePr>
            <a:graphicFrameLocks noChangeAspect="1"/>
          </p:cNvGraphicFramePr>
          <p:nvPr/>
        </p:nvGraphicFramePr>
        <p:xfrm>
          <a:off x="3131840" y="3573016"/>
          <a:ext cx="1079599" cy="556471"/>
        </p:xfrm>
        <a:graphic>
          <a:graphicData uri="http://schemas.openxmlformats.org/presentationml/2006/ole">
            <p:oleObj spid="_x0000_s6156" name="Формула" r:id="rId6" imgW="419040" imgH="215640" progId="">
              <p:embed/>
            </p:oleObj>
          </a:graphicData>
        </a:graphic>
      </p:graphicFrame>
      <p:graphicFrame>
        <p:nvGraphicFramePr>
          <p:cNvPr id="6157" name="Object 12"/>
          <p:cNvGraphicFramePr>
            <a:graphicFrameLocks noChangeAspect="1"/>
          </p:cNvGraphicFramePr>
          <p:nvPr/>
        </p:nvGraphicFramePr>
        <p:xfrm>
          <a:off x="4644107" y="3573016"/>
          <a:ext cx="1368053" cy="567184"/>
        </p:xfrm>
        <a:graphic>
          <a:graphicData uri="http://schemas.openxmlformats.org/presentationml/2006/ole">
            <p:oleObj spid="_x0000_s6157" name="Формула" r:id="rId7" imgW="520560" imgH="215640" progId="">
              <p:embed/>
            </p:oleObj>
          </a:graphicData>
        </a:graphic>
      </p:graphicFrame>
      <p:sp>
        <p:nvSpPr>
          <p:cNvPr id="18" name="TextBox 17"/>
          <p:cNvSpPr txBox="1"/>
          <p:nvPr/>
        </p:nvSpPr>
        <p:spPr>
          <a:xfrm>
            <a:off x="5292080" y="2780928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*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5724128" y="5013176"/>
            <a:ext cx="1853200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Ответ: -1;</a:t>
            </a:r>
            <a:r>
              <a:rPr lang="ru-RU" dirty="0" smtClean="0"/>
              <a:t> </a:t>
            </a:r>
            <a:r>
              <a:rPr lang="en-US" dirty="0" smtClean="0"/>
              <a:t>3</a:t>
            </a:r>
            <a:r>
              <a:rPr lang="ru-RU" dirty="0" smtClean="0"/>
              <a:t>.</a:t>
            </a:r>
            <a:r>
              <a:rPr lang="en-US" dirty="0" smtClean="0"/>
              <a:t> </a:t>
            </a:r>
            <a:endParaRPr lang="ru-RU" dirty="0" smtClean="0"/>
          </a:p>
        </p:txBody>
      </p:sp>
      <p:sp>
        <p:nvSpPr>
          <p:cNvPr id="13" name="Text Box 32"/>
          <p:cNvSpPr txBox="1">
            <a:spLocks noChangeArrowheads="1"/>
          </p:cNvSpPr>
          <p:nvPr/>
        </p:nvSpPr>
        <p:spPr bwMode="auto">
          <a:xfrm>
            <a:off x="2254448" y="404664"/>
            <a:ext cx="6494016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Показательное уравнение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f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=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g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     </a:t>
            </a: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равносильно уравнению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f(x) = g(x).</a:t>
            </a:r>
            <a:endParaRPr lang="ru-RU" sz="28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61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61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61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1000"/>
                                        <p:tgtEl>
                                          <p:spTgt spid="6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1000"/>
                            </p:stCondLst>
                            <p:childTnLst>
                              <p:par>
                                <p:cTn id="28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1000"/>
                                        <p:tgtEl>
                                          <p:spTgt spid="61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19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251520" y="188640"/>
            <a:ext cx="2052164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5</a:t>
            </a:r>
            <a:endParaRPr lang="ru-RU" sz="2800" dirty="0"/>
          </a:p>
        </p:txBody>
      </p:sp>
      <p:cxnSp>
        <p:nvCxnSpPr>
          <p:cNvPr id="4" name="Прямая соединительная линия 3"/>
          <p:cNvCxnSpPr/>
          <p:nvPr/>
        </p:nvCxnSpPr>
        <p:spPr bwMode="auto">
          <a:xfrm>
            <a:off x="827584" y="1340768"/>
            <a:ext cx="7992888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5" name="Text Box 13"/>
          <p:cNvSpPr txBox="1">
            <a:spLocks noChangeArrowheads="1"/>
          </p:cNvSpPr>
          <p:nvPr/>
        </p:nvSpPr>
        <p:spPr bwMode="auto">
          <a:xfrm>
            <a:off x="179512" y="1340768"/>
            <a:ext cx="30956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dirty="0"/>
              <a:t>Решить уравнение</a:t>
            </a:r>
          </a:p>
        </p:txBody>
      </p:sp>
      <p:graphicFrame>
        <p:nvGraphicFramePr>
          <p:cNvPr id="34818" name="Object 2"/>
          <p:cNvGraphicFramePr>
            <a:graphicFrameLocks noChangeAspect="1"/>
          </p:cNvGraphicFramePr>
          <p:nvPr/>
        </p:nvGraphicFramePr>
        <p:xfrm>
          <a:off x="2860973" y="1326366"/>
          <a:ext cx="2198687" cy="723900"/>
        </p:xfrm>
        <a:graphic>
          <a:graphicData uri="http://schemas.openxmlformats.org/presentationml/2006/ole">
            <p:oleObj spid="_x0000_s34818" name="Формула" r:id="rId3" imgW="1002960" imgH="330120" progId="">
              <p:embed/>
            </p:oleObj>
          </a:graphicData>
        </a:graphic>
      </p:graphicFrame>
      <p:graphicFrame>
        <p:nvGraphicFramePr>
          <p:cNvPr id="34819" name="Object 3"/>
          <p:cNvGraphicFramePr>
            <a:graphicFrameLocks noChangeAspect="1"/>
          </p:cNvGraphicFramePr>
          <p:nvPr/>
        </p:nvGraphicFramePr>
        <p:xfrm>
          <a:off x="2861915" y="1830422"/>
          <a:ext cx="2214141" cy="728723"/>
        </p:xfrm>
        <a:graphic>
          <a:graphicData uri="http://schemas.openxmlformats.org/presentationml/2006/ole">
            <p:oleObj spid="_x0000_s34819" name="Формула" r:id="rId4" imgW="1002960" imgH="330120" progId="">
              <p:embed/>
            </p:oleObj>
          </a:graphicData>
        </a:graphic>
      </p:graphicFrame>
      <p:graphicFrame>
        <p:nvGraphicFramePr>
          <p:cNvPr id="34820" name="Object 4"/>
          <p:cNvGraphicFramePr>
            <a:graphicFrameLocks noChangeAspect="1"/>
          </p:cNvGraphicFramePr>
          <p:nvPr/>
        </p:nvGraphicFramePr>
        <p:xfrm>
          <a:off x="3376141" y="2406486"/>
          <a:ext cx="2203971" cy="1088036"/>
        </p:xfrm>
        <a:graphic>
          <a:graphicData uri="http://schemas.openxmlformats.org/presentationml/2006/ole">
            <p:oleObj spid="_x0000_s34820" name="Формула" r:id="rId5" imgW="1054080" imgH="520560" progId="">
              <p:embed/>
            </p:oleObj>
          </a:graphicData>
        </a:graphic>
      </p:graphicFrame>
      <p:graphicFrame>
        <p:nvGraphicFramePr>
          <p:cNvPr id="34821" name="Object 5"/>
          <p:cNvGraphicFramePr>
            <a:graphicFrameLocks noChangeAspect="1"/>
          </p:cNvGraphicFramePr>
          <p:nvPr/>
        </p:nvGraphicFramePr>
        <p:xfrm>
          <a:off x="3476278" y="3486606"/>
          <a:ext cx="2103834" cy="959883"/>
        </p:xfrm>
        <a:graphic>
          <a:graphicData uri="http://schemas.openxmlformats.org/presentationml/2006/ole">
            <p:oleObj spid="_x0000_s34821" name="Формула" r:id="rId6" imgW="1028520" imgH="469800" progId="">
              <p:embed/>
            </p:oleObj>
          </a:graphicData>
        </a:graphic>
      </p:graphicFrame>
      <p:graphicFrame>
        <p:nvGraphicFramePr>
          <p:cNvPr id="34822" name="Object 6"/>
          <p:cNvGraphicFramePr>
            <a:graphicFrameLocks noChangeAspect="1"/>
          </p:cNvGraphicFramePr>
          <p:nvPr/>
        </p:nvGraphicFramePr>
        <p:xfrm>
          <a:off x="3851920" y="4467433"/>
          <a:ext cx="1382687" cy="401727"/>
        </p:xfrm>
        <a:graphic>
          <a:graphicData uri="http://schemas.openxmlformats.org/presentationml/2006/ole">
            <p:oleObj spid="_x0000_s34822" name="Формула" r:id="rId7" imgW="698400" imgH="203040" progId="">
              <p:embed/>
            </p:oleObj>
          </a:graphicData>
        </a:graphic>
      </p:graphicFrame>
      <p:graphicFrame>
        <p:nvGraphicFramePr>
          <p:cNvPr id="34823" name="Object 7"/>
          <p:cNvGraphicFramePr>
            <a:graphicFrameLocks noChangeAspect="1"/>
          </p:cNvGraphicFramePr>
          <p:nvPr/>
        </p:nvGraphicFramePr>
        <p:xfrm>
          <a:off x="4283968" y="4854758"/>
          <a:ext cx="936104" cy="374442"/>
        </p:xfrm>
        <a:graphic>
          <a:graphicData uri="http://schemas.openxmlformats.org/presentationml/2006/ole">
            <p:oleObj spid="_x0000_s34823" name="Формула" r:id="rId8" imgW="444240" imgH="177480" progId="">
              <p:embed/>
            </p:oleObj>
          </a:graphicData>
        </a:graphic>
      </p:graphicFrame>
      <p:sp>
        <p:nvSpPr>
          <p:cNvPr id="12" name="Прямоугольник 11"/>
          <p:cNvSpPr/>
          <p:nvPr/>
        </p:nvSpPr>
        <p:spPr>
          <a:xfrm>
            <a:off x="6012160" y="5301208"/>
            <a:ext cx="158068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Ответ: </a:t>
            </a:r>
            <a:r>
              <a:rPr lang="ru-RU" dirty="0" smtClean="0"/>
              <a:t>10.</a:t>
            </a:r>
            <a:r>
              <a:rPr lang="en-US" dirty="0" smtClean="0"/>
              <a:t> </a:t>
            </a:r>
            <a:endParaRPr lang="ru-RU" dirty="0" smtClean="0"/>
          </a:p>
        </p:txBody>
      </p:sp>
      <p:sp>
        <p:nvSpPr>
          <p:cNvPr id="13" name="Text Box 32"/>
          <p:cNvSpPr txBox="1">
            <a:spLocks noChangeArrowheads="1"/>
          </p:cNvSpPr>
          <p:nvPr/>
        </p:nvSpPr>
        <p:spPr bwMode="auto">
          <a:xfrm>
            <a:off x="2254448" y="332656"/>
            <a:ext cx="6494016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Показательное уравнение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f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=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g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     </a:t>
            </a: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равносильно уравнению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f(x) = g(x).</a:t>
            </a:r>
            <a:endParaRPr lang="ru-RU" sz="28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348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348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348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348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348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348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251520" y="188640"/>
            <a:ext cx="2052164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5</a:t>
            </a:r>
            <a:endParaRPr lang="ru-RU" sz="2800" dirty="0"/>
          </a:p>
        </p:txBody>
      </p:sp>
      <p:cxnSp>
        <p:nvCxnSpPr>
          <p:cNvPr id="4" name="Прямая соединительная линия 3"/>
          <p:cNvCxnSpPr/>
          <p:nvPr/>
        </p:nvCxnSpPr>
        <p:spPr bwMode="auto">
          <a:xfrm>
            <a:off x="827584" y="1340768"/>
            <a:ext cx="7992888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5" name="Text Box 13"/>
          <p:cNvSpPr txBox="1">
            <a:spLocks noChangeArrowheads="1"/>
          </p:cNvSpPr>
          <p:nvPr/>
        </p:nvSpPr>
        <p:spPr bwMode="auto">
          <a:xfrm>
            <a:off x="179512" y="1340768"/>
            <a:ext cx="30956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dirty="0"/>
              <a:t>Решить уравнение</a:t>
            </a:r>
          </a:p>
        </p:txBody>
      </p:sp>
      <p:sp>
        <p:nvSpPr>
          <p:cNvPr id="12" name="Прямоугольник 11"/>
          <p:cNvSpPr/>
          <p:nvPr/>
        </p:nvSpPr>
        <p:spPr>
          <a:xfrm>
            <a:off x="6804248" y="5805264"/>
            <a:ext cx="152939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Ответ: </a:t>
            </a:r>
            <a:r>
              <a:rPr lang="ru-RU" dirty="0" smtClean="0"/>
              <a:t>-1.</a:t>
            </a:r>
            <a:r>
              <a:rPr lang="en-US" dirty="0" smtClean="0"/>
              <a:t> </a:t>
            </a:r>
            <a:endParaRPr lang="ru-RU" dirty="0" smtClean="0"/>
          </a:p>
        </p:txBody>
      </p:sp>
      <p:sp>
        <p:nvSpPr>
          <p:cNvPr id="13" name="Text Box 32"/>
          <p:cNvSpPr txBox="1">
            <a:spLocks noChangeArrowheads="1"/>
          </p:cNvSpPr>
          <p:nvPr/>
        </p:nvSpPr>
        <p:spPr bwMode="auto">
          <a:xfrm>
            <a:off x="2254448" y="332656"/>
            <a:ext cx="6494016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Показательное уравнение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f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= </a:t>
            </a:r>
            <a:r>
              <a:rPr lang="en-US" sz="2800" b="1" dirty="0" err="1">
                <a:solidFill>
                  <a:schemeClr val="accent2">
                    <a:lumMod val="75000"/>
                  </a:schemeClr>
                </a:solidFill>
              </a:rPr>
              <a:t>a</a:t>
            </a:r>
            <a:r>
              <a:rPr lang="en-US" sz="2800" b="1" baseline="30000" dirty="0" err="1">
                <a:solidFill>
                  <a:schemeClr val="accent2">
                    <a:lumMod val="75000"/>
                  </a:schemeClr>
                </a:solidFill>
              </a:rPr>
              <a:t>g</a:t>
            </a:r>
            <a:r>
              <a:rPr lang="en-US" sz="2800" b="1" baseline="30000" dirty="0">
                <a:solidFill>
                  <a:schemeClr val="accent2">
                    <a:lumMod val="75000"/>
                  </a:schemeClr>
                </a:solidFill>
              </a:rPr>
              <a:t>(x)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     </a:t>
            </a:r>
            <a:r>
              <a:rPr lang="ru-RU" sz="2800" b="1" dirty="0">
                <a:solidFill>
                  <a:schemeClr val="accent2">
                    <a:lumMod val="75000"/>
                  </a:schemeClr>
                </a:solidFill>
              </a:rPr>
              <a:t>равносильно уравнению</a:t>
            </a: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 f(x) = g(x).</a:t>
            </a:r>
            <a:endParaRPr lang="ru-RU" sz="2800" dirty="0">
              <a:solidFill>
                <a:schemeClr val="accent2">
                  <a:lumMod val="75000"/>
                </a:schemeClr>
              </a:solidFill>
            </a:endParaRPr>
          </a:p>
        </p:txBody>
      </p:sp>
      <p:graphicFrame>
        <p:nvGraphicFramePr>
          <p:cNvPr id="130056" name="Object 8"/>
          <p:cNvGraphicFramePr>
            <a:graphicFrameLocks noGrp="1" noChangeAspect="1"/>
          </p:cNvGraphicFramePr>
          <p:nvPr/>
        </p:nvGraphicFramePr>
        <p:xfrm>
          <a:off x="3203848" y="1340768"/>
          <a:ext cx="2125663" cy="1079500"/>
        </p:xfrm>
        <a:graphic>
          <a:graphicData uri="http://schemas.openxmlformats.org/presentationml/2006/ole">
            <p:oleObj spid="_x0000_s130056" name="Формула" r:id="rId3" imgW="774360" imgH="393480" progId="">
              <p:embed/>
            </p:oleObj>
          </a:graphicData>
        </a:graphic>
      </p:graphicFrame>
      <p:graphicFrame>
        <p:nvGraphicFramePr>
          <p:cNvPr id="130057" name="Object 9"/>
          <p:cNvGraphicFramePr>
            <a:graphicFrameLocks noChangeAspect="1"/>
          </p:cNvGraphicFramePr>
          <p:nvPr/>
        </p:nvGraphicFramePr>
        <p:xfrm>
          <a:off x="3563888" y="2276872"/>
          <a:ext cx="1728788" cy="877887"/>
        </p:xfrm>
        <a:graphic>
          <a:graphicData uri="http://schemas.openxmlformats.org/presentationml/2006/ole">
            <p:oleObj spid="_x0000_s130057" name="Формула" r:id="rId4" imgW="774360" imgH="393480" progId="">
              <p:embed/>
            </p:oleObj>
          </a:graphicData>
        </a:graphic>
      </p:graphicFrame>
      <p:graphicFrame>
        <p:nvGraphicFramePr>
          <p:cNvPr id="130058" name="Object 10"/>
          <p:cNvGraphicFramePr>
            <a:graphicFrameLocks noChangeAspect="1"/>
          </p:cNvGraphicFramePr>
          <p:nvPr/>
        </p:nvGraphicFramePr>
        <p:xfrm>
          <a:off x="3419872" y="3068960"/>
          <a:ext cx="2152650" cy="1047750"/>
        </p:xfrm>
        <a:graphic>
          <a:graphicData uri="http://schemas.openxmlformats.org/presentationml/2006/ole">
            <p:oleObj spid="_x0000_s130058" name="Формула" r:id="rId5" imgW="965160" imgH="469800" progId="">
              <p:embed/>
            </p:oleObj>
          </a:graphicData>
        </a:graphic>
      </p:graphicFrame>
      <p:graphicFrame>
        <p:nvGraphicFramePr>
          <p:cNvPr id="130059" name="Object 11"/>
          <p:cNvGraphicFramePr>
            <a:graphicFrameLocks noChangeAspect="1"/>
          </p:cNvGraphicFramePr>
          <p:nvPr/>
        </p:nvGraphicFramePr>
        <p:xfrm>
          <a:off x="3419872" y="4077072"/>
          <a:ext cx="2152650" cy="1047750"/>
        </p:xfrm>
        <a:graphic>
          <a:graphicData uri="http://schemas.openxmlformats.org/presentationml/2006/ole">
            <p:oleObj spid="_x0000_s130059" name="Формула" r:id="rId6" imgW="965160" imgH="469800" progId="">
              <p:embed/>
            </p:oleObj>
          </a:graphicData>
        </a:graphic>
      </p:graphicFrame>
      <p:graphicFrame>
        <p:nvGraphicFramePr>
          <p:cNvPr id="130060" name="Object 12"/>
          <p:cNvGraphicFramePr>
            <a:graphicFrameLocks noChangeAspect="1"/>
          </p:cNvGraphicFramePr>
          <p:nvPr/>
        </p:nvGraphicFramePr>
        <p:xfrm>
          <a:off x="3779912" y="5085184"/>
          <a:ext cx="1268413" cy="431800"/>
        </p:xfrm>
        <a:graphic>
          <a:graphicData uri="http://schemas.openxmlformats.org/presentationml/2006/ole">
            <p:oleObj spid="_x0000_s130060" name="Формула" r:id="rId7" imgW="596880" imgH="203040" progId="">
              <p:embed/>
            </p:oleObj>
          </a:graphicData>
        </a:graphic>
      </p:graphicFrame>
      <p:graphicFrame>
        <p:nvGraphicFramePr>
          <p:cNvPr id="130061" name="Object 13"/>
          <p:cNvGraphicFramePr>
            <a:graphicFrameLocks noChangeAspect="1"/>
          </p:cNvGraphicFramePr>
          <p:nvPr/>
        </p:nvGraphicFramePr>
        <p:xfrm>
          <a:off x="4255443" y="5661248"/>
          <a:ext cx="1036637" cy="392112"/>
        </p:xfrm>
        <a:graphic>
          <a:graphicData uri="http://schemas.openxmlformats.org/presentationml/2006/ole">
            <p:oleObj spid="_x0000_s130061" name="Формула" r:id="rId8" imgW="469800" imgH="177480" progId="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0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300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0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300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0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300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0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1300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0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1300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0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1300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7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194" name="Object 14"/>
          <p:cNvGraphicFramePr>
            <a:graphicFrameLocks noChangeAspect="1"/>
          </p:cNvGraphicFramePr>
          <p:nvPr/>
        </p:nvGraphicFramePr>
        <p:xfrm>
          <a:off x="1731963" y="1740793"/>
          <a:ext cx="3473450" cy="577850"/>
        </p:xfrm>
        <a:graphic>
          <a:graphicData uri="http://schemas.openxmlformats.org/presentationml/2006/ole">
            <p:oleObj spid="_x0000_s8194" name="Формула" r:id="rId3" imgW="1231560" imgH="228600" progId="">
              <p:embed/>
            </p:oleObj>
          </a:graphicData>
        </a:graphic>
      </p:graphicFrame>
      <p:sp>
        <p:nvSpPr>
          <p:cNvPr id="8196" name="Text Box 17"/>
          <p:cNvSpPr txBox="1">
            <a:spLocks noChangeArrowheads="1"/>
          </p:cNvSpPr>
          <p:nvPr/>
        </p:nvSpPr>
        <p:spPr bwMode="auto">
          <a:xfrm>
            <a:off x="5148064" y="1859835"/>
            <a:ext cx="2875384" cy="48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lnSpc>
                <a:spcPts val="1500"/>
              </a:lnSpc>
              <a:spcBef>
                <a:spcPts val="0"/>
              </a:spcBef>
            </a:pPr>
            <a:r>
              <a:rPr lang="ru-RU" sz="2000" i="1" dirty="0" smtClean="0"/>
              <a:t>Выбираем степень </a:t>
            </a:r>
          </a:p>
          <a:p>
            <a:pPr>
              <a:lnSpc>
                <a:spcPts val="1500"/>
              </a:lnSpc>
              <a:spcBef>
                <a:spcPts val="0"/>
              </a:spcBef>
            </a:pPr>
            <a:r>
              <a:rPr lang="ru-RU" sz="2000" i="1" dirty="0" smtClean="0"/>
              <a:t>с меньшим показателем</a:t>
            </a:r>
            <a:endParaRPr lang="ru-RU" sz="2000" i="1" dirty="0"/>
          </a:p>
        </p:txBody>
      </p:sp>
      <p:sp>
        <p:nvSpPr>
          <p:cNvPr id="8198" name="Text Box 28"/>
          <p:cNvSpPr txBox="1">
            <a:spLocks noChangeArrowheads="1"/>
          </p:cNvSpPr>
          <p:nvPr/>
        </p:nvSpPr>
        <p:spPr bwMode="auto">
          <a:xfrm>
            <a:off x="1547664" y="476672"/>
            <a:ext cx="7273925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b="1" dirty="0">
                <a:solidFill>
                  <a:schemeClr val="accent2">
                    <a:lumMod val="75000"/>
                  </a:schemeClr>
                </a:solidFill>
              </a:rPr>
              <a:t>Использование свойств степени, вынесение общего множителя за скобки</a:t>
            </a:r>
          </a:p>
        </p:txBody>
      </p:sp>
      <p:sp>
        <p:nvSpPr>
          <p:cNvPr id="8200" name="Text Box 30"/>
          <p:cNvSpPr txBox="1">
            <a:spLocks noChangeArrowheads="1"/>
          </p:cNvSpPr>
          <p:nvPr/>
        </p:nvSpPr>
        <p:spPr bwMode="auto">
          <a:xfrm>
            <a:off x="395536" y="1340768"/>
            <a:ext cx="25812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dirty="0"/>
              <a:t>Решить уравнение</a:t>
            </a:r>
          </a:p>
        </p:txBody>
      </p:sp>
      <p:sp>
        <p:nvSpPr>
          <p:cNvPr id="12" name="Прямоугольник 11"/>
          <p:cNvSpPr/>
          <p:nvPr/>
        </p:nvSpPr>
        <p:spPr>
          <a:xfrm>
            <a:off x="251520" y="188640"/>
            <a:ext cx="2052164" cy="52322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ru-RU" sz="2800" dirty="0">
                <a:latin typeface="Segoe Print" pitchFamily="2" charset="0"/>
              </a:rPr>
              <a:t>Пример </a:t>
            </a:r>
            <a:r>
              <a:rPr lang="ru-RU" sz="2800" dirty="0" smtClean="0">
                <a:latin typeface="Segoe Print" pitchFamily="2" charset="0"/>
              </a:rPr>
              <a:t>6</a:t>
            </a:r>
            <a:endParaRPr lang="ru-RU" sz="2800" dirty="0"/>
          </a:p>
        </p:txBody>
      </p:sp>
      <p:cxnSp>
        <p:nvCxnSpPr>
          <p:cNvPr id="14" name="Прямая соединительная линия 13"/>
          <p:cNvCxnSpPr/>
          <p:nvPr/>
        </p:nvCxnSpPr>
        <p:spPr bwMode="auto">
          <a:xfrm>
            <a:off x="899592" y="1340768"/>
            <a:ext cx="7776864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graphicFrame>
        <p:nvGraphicFramePr>
          <p:cNvPr id="8204" name="Object 14"/>
          <p:cNvGraphicFramePr>
            <a:graphicFrameLocks noChangeAspect="1"/>
          </p:cNvGraphicFramePr>
          <p:nvPr/>
        </p:nvGraphicFramePr>
        <p:xfrm>
          <a:off x="703263" y="2305943"/>
          <a:ext cx="4543425" cy="576263"/>
        </p:xfrm>
        <a:graphic>
          <a:graphicData uri="http://schemas.openxmlformats.org/presentationml/2006/ole">
            <p:oleObj spid="_x0000_s8204" name="Формула" r:id="rId4" imgW="1612800" imgH="228600" progId="">
              <p:embed/>
            </p:oleObj>
          </a:graphicData>
        </a:graphic>
      </p:graphicFrame>
      <p:sp>
        <p:nvSpPr>
          <p:cNvPr id="17" name="Овал 16"/>
          <p:cNvSpPr/>
          <p:nvPr/>
        </p:nvSpPr>
        <p:spPr bwMode="auto">
          <a:xfrm>
            <a:off x="3510723" y="1700808"/>
            <a:ext cx="720080" cy="648072"/>
          </a:xfrm>
          <a:prstGeom prst="ellipse">
            <a:avLst/>
          </a:prstGeom>
          <a:noFill/>
          <a:ln w="28575" cap="flat" cmpd="sng" algn="ctr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8" name="Text Box 17"/>
          <p:cNvSpPr txBox="1">
            <a:spLocks noChangeArrowheads="1"/>
          </p:cNvSpPr>
          <p:nvPr/>
        </p:nvSpPr>
        <p:spPr bwMode="auto">
          <a:xfrm>
            <a:off x="5148064" y="2363891"/>
            <a:ext cx="3528392" cy="4890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lnSpc>
                <a:spcPts val="1500"/>
              </a:lnSpc>
              <a:spcBef>
                <a:spcPts val="0"/>
              </a:spcBef>
            </a:pPr>
            <a:r>
              <a:rPr lang="ru-RU" sz="2000" i="1" dirty="0" smtClean="0"/>
              <a:t>Выносим за скобки степень с меньшим показателем</a:t>
            </a:r>
            <a:endParaRPr lang="ru-RU" sz="2000" i="1" dirty="0"/>
          </a:p>
        </p:txBody>
      </p:sp>
      <p:graphicFrame>
        <p:nvGraphicFramePr>
          <p:cNvPr id="8205" name="Object 13"/>
          <p:cNvGraphicFramePr>
            <a:graphicFrameLocks noChangeAspect="1"/>
          </p:cNvGraphicFramePr>
          <p:nvPr/>
        </p:nvGraphicFramePr>
        <p:xfrm>
          <a:off x="1113317" y="2780606"/>
          <a:ext cx="4149725" cy="576262"/>
        </p:xfrm>
        <a:graphic>
          <a:graphicData uri="http://schemas.openxmlformats.org/presentationml/2006/ole">
            <p:oleObj spid="_x0000_s8205" name="Формула" r:id="rId5" imgW="1473120" imgH="228600" progId="">
              <p:embed/>
            </p:oleObj>
          </a:graphicData>
        </a:graphic>
      </p:graphicFrame>
      <p:graphicFrame>
        <p:nvGraphicFramePr>
          <p:cNvPr id="8206" name="Object 14"/>
          <p:cNvGraphicFramePr>
            <a:graphicFrameLocks noChangeAspect="1"/>
          </p:cNvGraphicFramePr>
          <p:nvPr/>
        </p:nvGraphicFramePr>
        <p:xfrm>
          <a:off x="1988030" y="3212406"/>
          <a:ext cx="3290887" cy="576262"/>
        </p:xfrm>
        <a:graphic>
          <a:graphicData uri="http://schemas.openxmlformats.org/presentationml/2006/ole">
            <p:oleObj spid="_x0000_s8206" name="Формула" r:id="rId6" imgW="1168200" imgH="228600" progId="">
              <p:embed/>
            </p:oleObj>
          </a:graphicData>
        </a:graphic>
      </p:graphicFrame>
      <p:graphicFrame>
        <p:nvGraphicFramePr>
          <p:cNvPr id="8207" name="Object 15"/>
          <p:cNvGraphicFramePr>
            <a:graphicFrameLocks noChangeAspect="1"/>
          </p:cNvGraphicFramePr>
          <p:nvPr/>
        </p:nvGraphicFramePr>
        <p:xfrm>
          <a:off x="2869902" y="3614043"/>
          <a:ext cx="2398713" cy="576263"/>
        </p:xfrm>
        <a:graphic>
          <a:graphicData uri="http://schemas.openxmlformats.org/presentationml/2006/ole">
            <p:oleObj spid="_x0000_s8207" name="Формула" r:id="rId7" imgW="850680" imgH="228600" progId="">
              <p:embed/>
            </p:oleObj>
          </a:graphicData>
        </a:graphic>
      </p:graphicFrame>
      <p:cxnSp>
        <p:nvCxnSpPr>
          <p:cNvPr id="23" name="Прямая соединительная линия 22"/>
          <p:cNvCxnSpPr/>
          <p:nvPr/>
        </p:nvCxnSpPr>
        <p:spPr bwMode="auto">
          <a:xfrm>
            <a:off x="5292080" y="3789040"/>
            <a:ext cx="0" cy="288032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7" name="TextBox 26"/>
          <p:cNvSpPr txBox="1"/>
          <p:nvPr/>
        </p:nvSpPr>
        <p:spPr>
          <a:xfrm>
            <a:off x="5349926" y="3717032"/>
            <a:ext cx="5902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000" b="1" dirty="0" smtClean="0"/>
              <a:t>: 71</a:t>
            </a:r>
            <a:endParaRPr lang="ru-RU" sz="2000" b="1" dirty="0"/>
          </a:p>
        </p:txBody>
      </p:sp>
      <p:graphicFrame>
        <p:nvGraphicFramePr>
          <p:cNvPr id="8208" name="Object 16"/>
          <p:cNvGraphicFramePr>
            <a:graphicFrameLocks noChangeAspect="1"/>
          </p:cNvGraphicFramePr>
          <p:nvPr/>
        </p:nvGraphicFramePr>
        <p:xfrm>
          <a:off x="3497924" y="4005064"/>
          <a:ext cx="1538287" cy="576263"/>
        </p:xfrm>
        <a:graphic>
          <a:graphicData uri="http://schemas.openxmlformats.org/presentationml/2006/ole">
            <p:oleObj spid="_x0000_s8208" name="Формула" r:id="rId8" imgW="545760" imgH="228600" progId="">
              <p:embed/>
            </p:oleObj>
          </a:graphicData>
        </a:graphic>
      </p:graphicFrame>
      <p:graphicFrame>
        <p:nvGraphicFramePr>
          <p:cNvPr id="8209" name="Object 17"/>
          <p:cNvGraphicFramePr>
            <a:graphicFrameLocks noChangeAspect="1"/>
          </p:cNvGraphicFramePr>
          <p:nvPr/>
        </p:nvGraphicFramePr>
        <p:xfrm>
          <a:off x="3503571" y="4437112"/>
          <a:ext cx="1754187" cy="576263"/>
        </p:xfrm>
        <a:graphic>
          <a:graphicData uri="http://schemas.openxmlformats.org/presentationml/2006/ole">
            <p:oleObj spid="_x0000_s8209" name="Формула" r:id="rId9" imgW="622080" imgH="228600" progId="">
              <p:embed/>
            </p:oleObj>
          </a:graphicData>
        </a:graphic>
      </p:graphicFrame>
      <p:graphicFrame>
        <p:nvGraphicFramePr>
          <p:cNvPr id="8210" name="Object 18"/>
          <p:cNvGraphicFramePr>
            <a:graphicFrameLocks noChangeAspect="1"/>
          </p:cNvGraphicFramePr>
          <p:nvPr/>
        </p:nvGraphicFramePr>
        <p:xfrm>
          <a:off x="3414266" y="4941168"/>
          <a:ext cx="1682750" cy="512762"/>
        </p:xfrm>
        <a:graphic>
          <a:graphicData uri="http://schemas.openxmlformats.org/presentationml/2006/ole">
            <p:oleObj spid="_x0000_s8210" name="Формула" r:id="rId10" imgW="596880" imgH="203040" progId="">
              <p:embed/>
            </p:oleObj>
          </a:graphicData>
        </a:graphic>
      </p:graphicFrame>
      <p:graphicFrame>
        <p:nvGraphicFramePr>
          <p:cNvPr id="8211" name="Object 19"/>
          <p:cNvGraphicFramePr>
            <a:graphicFrameLocks noChangeAspect="1"/>
          </p:cNvGraphicFramePr>
          <p:nvPr/>
        </p:nvGraphicFramePr>
        <p:xfrm>
          <a:off x="3993513" y="5373216"/>
          <a:ext cx="1073150" cy="449262"/>
        </p:xfrm>
        <a:graphic>
          <a:graphicData uri="http://schemas.openxmlformats.org/presentationml/2006/ole">
            <p:oleObj spid="_x0000_s8211" name="Формула" r:id="rId11" imgW="380880" imgH="177480" progId="">
              <p:embed/>
            </p:oleObj>
          </a:graphicData>
        </a:graphic>
      </p:graphicFrame>
      <p:sp>
        <p:nvSpPr>
          <p:cNvPr id="32" name="Прямоугольник 31"/>
          <p:cNvSpPr/>
          <p:nvPr/>
        </p:nvSpPr>
        <p:spPr>
          <a:xfrm>
            <a:off x="5940152" y="5229200"/>
            <a:ext cx="142680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buFontTx/>
              <a:buNone/>
            </a:pPr>
            <a:r>
              <a:rPr lang="en-US" dirty="0"/>
              <a:t>Ответ : </a:t>
            </a:r>
            <a:r>
              <a:rPr lang="ru-RU" b="1" dirty="0" smtClean="0"/>
              <a:t>1</a:t>
            </a:r>
            <a:r>
              <a:rPr lang="en-US" b="1" dirty="0" smtClean="0"/>
              <a:t>.</a:t>
            </a:r>
            <a:endParaRPr lang="ru-RU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81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81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7" dur="2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8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82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1000"/>
                                        <p:tgtEl>
                                          <p:spTgt spid="82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1000"/>
                                        <p:tgtEl>
                                          <p:spTgt spid="82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7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1000"/>
                            </p:stCondLst>
                            <p:childTnLst>
                              <p:par>
                                <p:cTn id="4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6" dur="1000"/>
                                        <p:tgtEl>
                                          <p:spTgt spid="82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1" dur="1000"/>
                                        <p:tgtEl>
                                          <p:spTgt spid="82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6" dur="1000"/>
                                        <p:tgtEl>
                                          <p:spTgt spid="82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1" dur="1000"/>
                                        <p:tgtEl>
                                          <p:spTgt spid="82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6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6" grpId="0"/>
      <p:bldP spid="17" grpId="0" animBg="1"/>
      <p:bldP spid="18" grpId="0"/>
      <p:bldP spid="27" grpId="0"/>
      <p:bldP spid="32" grpId="0"/>
    </p:bldLst>
  </p:timing>
</p:sld>
</file>

<file path=ppt/theme/theme1.xml><?xml version="1.0" encoding="utf-8"?>
<a:theme xmlns:a="http://schemas.openxmlformats.org/drawingml/2006/main" name="Gotov">
  <a:themeElements>
    <a:clrScheme name="Gotov.pot 3">
      <a:dk1>
        <a:srgbClr val="000000"/>
      </a:dk1>
      <a:lt1>
        <a:srgbClr val="FFFFCC"/>
      </a:lt1>
      <a:dk2>
        <a:srgbClr val="808000"/>
      </a:dk2>
      <a:lt2>
        <a:srgbClr val="666633"/>
      </a:lt2>
      <a:accent1>
        <a:srgbClr val="339933"/>
      </a:accent1>
      <a:accent2>
        <a:srgbClr val="800000"/>
      </a:accent2>
      <a:accent3>
        <a:srgbClr val="FFFFE2"/>
      </a:accent3>
      <a:accent4>
        <a:srgbClr val="000000"/>
      </a:accent4>
      <a:accent5>
        <a:srgbClr val="ADCAAD"/>
      </a:accent5>
      <a:accent6>
        <a:srgbClr val="730000"/>
      </a:accent6>
      <a:hlink>
        <a:srgbClr val="0033CC"/>
      </a:hlink>
      <a:folHlink>
        <a:srgbClr val="FFCC66"/>
      </a:folHlink>
    </a:clrScheme>
    <a:fontScheme name="Gotov.pot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ru-RU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Gotov.po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otov.po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otov.pot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otov.pot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otov.po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otov.po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otov.po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C:\Мои документы\Gotov.pot</Template>
  <TotalTime>2259</TotalTime>
  <Words>1051</Words>
  <Application>Microsoft Office PowerPoint</Application>
  <PresentationFormat>Экран (4:3)</PresentationFormat>
  <Paragraphs>219</Paragraphs>
  <Slides>26</Slides>
  <Notes>0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2</vt:i4>
      </vt:variant>
      <vt:variant>
        <vt:lpstr>Заголовки слайдов</vt:lpstr>
      </vt:variant>
      <vt:variant>
        <vt:i4>26</vt:i4>
      </vt:variant>
    </vt:vector>
  </HeadingPairs>
  <TitlesOfParts>
    <vt:vector size="29" baseType="lpstr">
      <vt:lpstr>Gotov</vt:lpstr>
      <vt:lpstr>Формула</vt:lpstr>
      <vt:lpstr>Equation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  <vt:lpstr>Слайд 20</vt:lpstr>
      <vt:lpstr>Слайд 21</vt:lpstr>
      <vt:lpstr>Слайд 22</vt:lpstr>
      <vt:lpstr>Слайд 23</vt:lpstr>
      <vt:lpstr>Слайд 24</vt:lpstr>
      <vt:lpstr>Слайд 25</vt:lpstr>
      <vt:lpstr>Слайд 26</vt:lpstr>
    </vt:vector>
  </TitlesOfParts>
  <Company>computers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Заголовок слайда отсутствует</dc:title>
  <dc:creator>Крутиков</dc:creator>
  <cp:lastModifiedBy>Друг</cp:lastModifiedBy>
  <cp:revision>365</cp:revision>
  <dcterms:created xsi:type="dcterms:W3CDTF">2002-11-16T09:51:26Z</dcterms:created>
  <dcterms:modified xsi:type="dcterms:W3CDTF">2023-01-03T08:52:02Z</dcterms:modified>
</cp:coreProperties>
</file>

<file path=docProps/thumbnail.jpeg>
</file>