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sldIdLst>
    <p:sldId id="256" r:id="rId2"/>
    <p:sldId id="260" r:id="rId3"/>
    <p:sldId id="261" r:id="rId4"/>
    <p:sldId id="262" r:id="rId5"/>
    <p:sldId id="264" r:id="rId6"/>
    <p:sldId id="263" r:id="rId7"/>
    <p:sldId id="266" r:id="rId8"/>
    <p:sldId id="267" r:id="rId9"/>
    <p:sldId id="268" r:id="rId10"/>
    <p:sldId id="265" r:id="rId11"/>
    <p:sldId id="269" r:id="rId12"/>
  </p:sldIdLst>
  <p:sldSz cx="9144000" cy="6858000" type="screen4x3"/>
  <p:notesSz cx="6865938" cy="95408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29" autoAdjust="0"/>
  </p:normalViewPr>
  <p:slideViewPr>
    <p:cSldViewPr>
      <p:cViewPr varScale="1">
        <p:scale>
          <a:sx n="87" d="100"/>
          <a:sy n="87" d="100"/>
        </p:scale>
        <p:origin x="14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8323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633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987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78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4509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28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870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761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675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326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29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746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-11151"/>
            <a:ext cx="8794626" cy="1711959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Исследовательская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ученицы 7г класса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Давроновой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</a:t>
            </a:r>
            <a:r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Древнерусское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государство и право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5"/>
          <p:cNvSpPr>
            <a:spLocks noGrp="1"/>
          </p:cNvSpPr>
          <p:nvPr>
            <p:ph sz="half" idx="1"/>
          </p:nvPr>
        </p:nvSpPr>
        <p:spPr>
          <a:xfrm>
            <a:off x="395536" y="1125538"/>
            <a:ext cx="8578602" cy="4525962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sz="2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</a:p>
          <a:p>
            <a:pPr marL="0" indent="0" algn="ctr">
              <a:buNone/>
            </a:pPr>
            <a:endParaRPr lang="ru-RU" sz="2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Возникновение Древнерусского государства   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Общественный строй    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Политический строй 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Правовая система </a:t>
            </a:r>
          </a:p>
          <a:p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64807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Древнерусское государство и право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836712"/>
            <a:ext cx="4104456" cy="524404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Древнерусском государстве сложилась форма раннефеодальной монархии, которая сохранилась потом и у ее преемников на протяжении нескольких веков.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Громадное значение имело древнерусское право, памятники которого, особенно Русская Правда, дожили и до Московского государства. Имели они значение и для права соседних народов.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Объективные исторические процессы развития феодализма повлекли за собой отмирание Древнерусского государства. Развитие феодальных отношений, породившее Древнюю Русь, привело в конце концов к ее распаду, неизбежному процессу установления феодальной раздробленности в 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XII 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</a:t>
            </a:r>
          </a:p>
          <a:p>
            <a:pPr marL="34290" indent="0">
              <a:buNone/>
            </a:pP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1700" dirty="0"/>
          </a:p>
        </p:txBody>
      </p:sp>
      <p:pic>
        <p:nvPicPr>
          <p:cNvPr id="5" name="Picture 2" descr="https://history.com.ru/wp-content/uploads/2019/02/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556792"/>
            <a:ext cx="4608511" cy="341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804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coolsen.ru/wp-content/uploads/2021/06/24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1"/>
            <a:ext cx="8784976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928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944" cy="7920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Возникновение древнерусского государства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7504" y="980728"/>
            <a:ext cx="3888432" cy="5877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Человечество, по новейшим представлениям, существует мил­лионы лет. Государство же и право — сравнительно недавнее изобретение людей: возраст того и другого исчисляется всего тысячелетиями. Характерной, отличительной от других социальных норм, чертой права выступает именно то, что оно создается государством и обеспечивается к исполнению его принудительной силой. В праве не все сводится к принуждению, но без принуждения оно не может существовать. Поэтому государство и право возникают одновременно и развиваются во взаимосвязи и взаимозависимости.</a:t>
            </a:r>
          </a:p>
          <a:p>
            <a:pPr>
              <a:buNone/>
            </a:pP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vatars.mds.yandex.net/get-zen_doc/1641493/pub_5d8e01bd3d873600ad36a2f3_5d8e04add4f07a00af34b368/scale_1200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95936" y="2060848"/>
            <a:ext cx="482453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302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2" cy="72008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Возникновение древнерусского государства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51520" y="1052736"/>
            <a:ext cx="3600400" cy="5184576"/>
          </a:xfrm>
        </p:spPr>
        <p:txBody>
          <a:bodyPr>
            <a:noAutofit/>
          </a:bodyPr>
          <a:lstStyle/>
          <a:p>
            <a:r>
              <a:rPr lang="ru-RU" sz="2400" dirty="0" smtClean="0"/>
              <a:t>  </a:t>
            </a:r>
            <a:r>
              <a:rPr lang="ru-RU" sz="2000" b="0" dirty="0" smtClean="0"/>
              <a:t> </a:t>
            </a:r>
          </a:p>
          <a:p>
            <a:endPara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Момент возникновения Древнерусского государства нельзя определить с достаточной точностью. Однако большинство авторов сходятся на том, что возникновение Древнерусского государства следует относить к </a:t>
            </a:r>
            <a:r>
              <a:rPr lang="en-US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IX </a:t>
            </a: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 </a:t>
            </a:r>
          </a:p>
          <a:p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Древнерусское государство было подготовлено многовековым развитием восточного славянства. По своему экономическому и политическому уровню славяне стояли выше варягов, поэтому позаимствовать государственный опыт у пришельцев они не могли.</a:t>
            </a:r>
          </a:p>
          <a:p>
            <a:endPara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2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b="0" dirty="0"/>
          </a:p>
        </p:txBody>
      </p:sp>
      <p:pic>
        <p:nvPicPr>
          <p:cNvPr id="2050" name="Picture 2" descr="https://avatars.mds.yandex.net/get-zen_doc/987771/pub_5c5bf0bdcebb5700ad961a2e_5c5bf0eb47702100adac28b0/scale_12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1920" y="1700808"/>
            <a:ext cx="489654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886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86409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Возникновение древнерусского государства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7504" y="908720"/>
            <a:ext cx="3744416" cy="56886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Момент объединения восточнославянских земель в одно государство известен достоверно. В 882 г. новгородский князь Олег захватил Киев и объединил две важнейшие группы русских земель; затем ему удалось присоединить и остальные русские земли, создав громадное по тем временам государство.</a:t>
            </a:r>
          </a:p>
          <a:p>
            <a:pPr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   Древнерусское государство было этнически неоднородным. Его основу составляла древнерусская народность. </a:t>
            </a:r>
          </a:p>
          <a:p>
            <a:pPr marL="34290" indent="0">
              <a:buNone/>
            </a:pPr>
            <a:endParaRPr lang="ru-RU" sz="2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s://avatars.mds.yandex.net/get-zen_doc/142473/pub_5befe6ada1853100aab0b5b2_5bf080d1826afe00aa221390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052736"/>
            <a:ext cx="4875984" cy="535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717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24338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Общественный строй </a:t>
            </a:r>
            <a:r>
              <a:rPr lang="ru-RU" b="1" dirty="0"/>
              <a:t>    </a:t>
            </a:r>
            <a:endParaRPr lang="ru-RU" dirty="0"/>
          </a:p>
        </p:txBody>
      </p:sp>
      <p:pic>
        <p:nvPicPr>
          <p:cNvPr id="5122" name="Picture 2" descr="https://cf.ppt-online.org/files/slide/r/RpIqjZr0ifOumgn7aNkFHdSDBGQPycwvEXAM23/slide-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8784976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398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940362" cy="648072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Политический строй</a:t>
            </a:r>
            <a:r>
              <a:rPr lang="ru-RU" b="1" dirty="0"/>
              <a:t> </a:t>
            </a:r>
            <a:endParaRPr lang="ru-RU" dirty="0"/>
          </a:p>
        </p:txBody>
      </p:sp>
      <p:pic>
        <p:nvPicPr>
          <p:cNvPr id="4098" name="Picture 2" descr="https://cf.ppt-online.org/files/slide/z/ztS5b3OLIscdQyGafFgxewnujkT6ErWRpiDM4H/slide-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878497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811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792088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Правовая система 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https://cf.ppt-online.org/files1/slide/k/KrqubHBecV30kpgDC6sOLGdyFN9tvAIUhQ5PXn8jw1/slide-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4408"/>
            <a:ext cx="8712968" cy="561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081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Правовая система</a:t>
            </a:r>
            <a:endParaRPr lang="ru-RU" dirty="0"/>
          </a:p>
        </p:txBody>
      </p:sp>
      <p:pic>
        <p:nvPicPr>
          <p:cNvPr id="9222" name="Picture 6" descr="https://cf.ppt-online.org/files/slide/y/YbEqO09yFLGPin5BNTUCr2wHWDxd7p4t8lsAMK/slide-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8784976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5601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93610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Правовая система</a:t>
            </a:r>
            <a:endParaRPr lang="ru-RU" dirty="0"/>
          </a:p>
        </p:txBody>
      </p:sp>
      <p:pic>
        <p:nvPicPr>
          <p:cNvPr id="10242" name="Picture 2" descr="https://cf.ppt-online.org/files1/slide/6/6YoOlQzR5iTEGCk2uUPrb49vWfM1p7yawtjZcs8Jd/slide-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878497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087087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273</TotalTime>
  <Words>248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Corbel</vt:lpstr>
      <vt:lpstr>Times New Roman</vt:lpstr>
      <vt:lpstr>Базис</vt:lpstr>
      <vt:lpstr>Исследовательская работа ученицы 7г класса Давроновой З.  Древнерусское государство и право</vt:lpstr>
      <vt:lpstr>Возникновение древнерусского государства</vt:lpstr>
      <vt:lpstr>Возникновение древнерусского государства</vt:lpstr>
      <vt:lpstr>Возникновение древнерусского государства</vt:lpstr>
      <vt:lpstr>Общественный строй     </vt:lpstr>
      <vt:lpstr>Политический строй </vt:lpstr>
      <vt:lpstr>Правовая система </vt:lpstr>
      <vt:lpstr>Правовая система</vt:lpstr>
      <vt:lpstr>Правовая система</vt:lpstr>
      <vt:lpstr>Древнерусское государство и право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Самохвалова</dc:creator>
  <cp:lastModifiedBy>user</cp:lastModifiedBy>
  <cp:revision>34</cp:revision>
  <cp:lastPrinted>2022-02-13T11:47:30Z</cp:lastPrinted>
  <dcterms:created xsi:type="dcterms:W3CDTF">2022-01-28T06:24:26Z</dcterms:created>
  <dcterms:modified xsi:type="dcterms:W3CDTF">2023-01-03T12:11:46Z</dcterms:modified>
</cp:coreProperties>
</file>