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879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39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2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522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6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457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27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50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85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42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09954-0AFD-4253-ACB7-1D9CCAAA6407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0C07D-5D15-41AF-BF11-73B123F97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69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4904" y="188640"/>
            <a:ext cx="5014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99163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7555" y="1453301"/>
            <a:ext cx="802889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Usually</a:t>
            </a:r>
            <a:r>
              <a:rPr lang="en-US" sz="3600" b="1" dirty="0" smtClean="0"/>
              <a:t> 		</a:t>
            </a:r>
            <a:r>
              <a:rPr lang="ru-RU" sz="3600" b="1" dirty="0" smtClean="0">
                <a:solidFill>
                  <a:schemeClr val="accent1"/>
                </a:solidFill>
              </a:rPr>
              <a:t>обычно</a:t>
            </a:r>
            <a:endParaRPr lang="en-US" sz="3600" b="1" dirty="0" smtClean="0">
              <a:solidFill>
                <a:schemeClr val="accent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Sometimes</a:t>
            </a:r>
            <a:r>
              <a:rPr lang="ru-RU" sz="3600" b="1" dirty="0" smtClean="0"/>
              <a:t>  </a:t>
            </a:r>
            <a:r>
              <a:rPr lang="en-US" sz="3600" b="1" dirty="0" smtClean="0"/>
              <a:t>	</a:t>
            </a:r>
            <a:r>
              <a:rPr lang="ru-RU" sz="3600" b="1" dirty="0" smtClean="0">
                <a:solidFill>
                  <a:srgbClr val="00B050"/>
                </a:solidFill>
              </a:rPr>
              <a:t>иногда</a:t>
            </a:r>
            <a:endParaRPr lang="en-US" sz="36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Often</a:t>
            </a:r>
            <a:r>
              <a:rPr lang="ru-RU" sz="3600" b="1" dirty="0" smtClean="0"/>
              <a:t> </a:t>
            </a:r>
            <a:r>
              <a:rPr lang="en-US" sz="3600" b="1" dirty="0" smtClean="0"/>
              <a:t>		</a:t>
            </a:r>
            <a:r>
              <a:rPr lang="ru-RU" sz="3600" b="1" dirty="0" smtClean="0">
                <a:solidFill>
                  <a:schemeClr val="accent1"/>
                </a:solidFill>
              </a:rPr>
              <a:t>часто</a:t>
            </a:r>
          </a:p>
          <a:p>
            <a:pPr algn="ctr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Seldom</a:t>
            </a:r>
            <a:r>
              <a:rPr lang="en-US" sz="3600" b="1" dirty="0" smtClean="0"/>
              <a:t>		</a:t>
            </a:r>
            <a:r>
              <a:rPr lang="ru-RU" sz="3600" b="1" dirty="0" smtClean="0">
                <a:solidFill>
                  <a:srgbClr val="00B050"/>
                </a:solidFill>
              </a:rPr>
              <a:t>редко</a:t>
            </a:r>
            <a:endParaRPr lang="en-US" sz="36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On weekends</a:t>
            </a:r>
            <a:r>
              <a:rPr lang="ru-RU" sz="3600" b="1" dirty="0" smtClean="0"/>
              <a:t>	      </a:t>
            </a:r>
            <a:r>
              <a:rPr lang="ru-RU" sz="3600" b="1" dirty="0" smtClean="0">
                <a:solidFill>
                  <a:schemeClr val="accent1"/>
                </a:solidFill>
              </a:rPr>
              <a:t>на выходных</a:t>
            </a:r>
            <a:endParaRPr lang="en-US" sz="3600" b="1" dirty="0" smtClean="0">
              <a:solidFill>
                <a:schemeClr val="accent1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Every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summer</a:t>
            </a:r>
            <a:r>
              <a:rPr lang="ru-RU" sz="3600" b="1" dirty="0"/>
              <a:t>	 </a:t>
            </a:r>
            <a:r>
              <a:rPr lang="ru-RU" sz="3600" b="1" dirty="0" smtClean="0"/>
              <a:t>    </a:t>
            </a:r>
            <a:r>
              <a:rPr lang="ru-RU" sz="3600" b="1" dirty="0" smtClean="0">
                <a:solidFill>
                  <a:srgbClr val="FF0000"/>
                </a:solidFill>
              </a:rPr>
              <a:t>каждое лето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Every day</a:t>
            </a:r>
            <a:r>
              <a:rPr lang="ru-RU" sz="3600" b="1" dirty="0" smtClean="0">
                <a:solidFill>
                  <a:srgbClr val="00B050"/>
                </a:solidFill>
              </a:rPr>
              <a:t>	</a:t>
            </a:r>
            <a:r>
              <a:rPr lang="ru-RU" sz="3600" b="1" dirty="0" smtClean="0"/>
              <a:t>	    </a:t>
            </a:r>
            <a:r>
              <a:rPr lang="ru-RU" sz="3600" b="1" dirty="0" smtClean="0">
                <a:solidFill>
                  <a:schemeClr val="accent1"/>
                </a:solidFill>
              </a:rPr>
              <a:t>каждый день</a:t>
            </a:r>
            <a:endParaRPr lang="en-US" sz="3600" b="1" dirty="0" smtClean="0">
              <a:solidFill>
                <a:schemeClr val="accent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Always</a:t>
            </a:r>
            <a:r>
              <a:rPr lang="ru-RU" sz="3600" b="1" dirty="0" smtClean="0"/>
              <a:t>		</a:t>
            </a:r>
            <a:r>
              <a:rPr lang="ru-RU" sz="3600" b="1" dirty="0" smtClean="0">
                <a:solidFill>
                  <a:srgbClr val="FF0000"/>
                </a:solidFill>
              </a:rPr>
              <a:t>всегда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accent4"/>
                </a:solidFill>
              </a:rPr>
              <a:t>On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</a:rPr>
              <a:t>weekdays</a:t>
            </a:r>
            <a:r>
              <a:rPr lang="ru-RU" sz="3600" b="1" dirty="0" smtClean="0"/>
              <a:t>	     </a:t>
            </a:r>
            <a:r>
              <a:rPr lang="ru-RU" sz="3600" b="1" dirty="0" smtClean="0">
                <a:solidFill>
                  <a:srgbClr val="00B050"/>
                </a:solidFill>
              </a:rPr>
              <a:t>по будням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5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487" y="188640"/>
            <a:ext cx="87330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WH-QUESTIONS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999079"/>
            <a:ext cx="6408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вопросы </a:t>
            </a:r>
            <a:r>
              <a:rPr lang="ru-RU" sz="2400" b="1" dirty="0" smtClean="0"/>
              <a:t>к подлежащему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1410925"/>
            <a:ext cx="5184576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49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9272" y="1556792"/>
            <a:ext cx="12447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en-US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</a:p>
          <a:p>
            <a:pPr algn="ctr"/>
            <a:r>
              <a:rPr 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en-US" sz="5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</a:t>
            </a:r>
            <a:endParaRPr lang="en-US" sz="54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7525" y="3459273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Who </a:t>
            </a:r>
            <a:r>
              <a:rPr lang="en-US" sz="5400" b="1" dirty="0" smtClean="0">
                <a:solidFill>
                  <a:srgbClr val="FF0000"/>
                </a:solidFill>
              </a:rPr>
              <a:t>drink</a:t>
            </a:r>
            <a:r>
              <a:rPr lang="en-US" sz="5400" b="1" dirty="0" smtClean="0"/>
              <a:t>s</a:t>
            </a:r>
            <a:r>
              <a:rPr lang="en-US" sz="5400" b="1" dirty="0" smtClean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chemeClr val="tx2"/>
                </a:solidFill>
              </a:rPr>
              <a:t>coffee?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Who </a:t>
            </a:r>
            <a:r>
              <a:rPr lang="en-US" sz="5400" b="1" dirty="0" smtClean="0">
                <a:solidFill>
                  <a:srgbClr val="FF0000"/>
                </a:solidFill>
              </a:rPr>
              <a:t>do</a:t>
            </a:r>
            <a:r>
              <a:rPr lang="en-US" sz="5400" b="1" dirty="0" smtClean="0"/>
              <a:t>es</a:t>
            </a:r>
            <a:r>
              <a:rPr lang="en-US" sz="5400" b="1" dirty="0" smtClean="0">
                <a:solidFill>
                  <a:srgbClr val="FF0000"/>
                </a:solidFill>
              </a:rPr>
              <a:t>n’t</a:t>
            </a:r>
            <a:r>
              <a:rPr lang="en-US" sz="5400" b="1" dirty="0" smtClean="0"/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play </a:t>
            </a:r>
            <a:r>
              <a:rPr lang="en-US" sz="5400" b="1" dirty="0" smtClean="0">
                <a:solidFill>
                  <a:schemeClr val="tx2"/>
                </a:solidFill>
              </a:rPr>
              <a:t> golf?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Who </a:t>
            </a:r>
            <a:r>
              <a:rPr lang="en-US" sz="5400" b="1" dirty="0" smtClean="0">
                <a:solidFill>
                  <a:srgbClr val="FF0000"/>
                </a:solidFill>
              </a:rPr>
              <a:t>studi</a:t>
            </a:r>
            <a:r>
              <a:rPr lang="en-US" sz="5400" b="1" dirty="0" smtClean="0"/>
              <a:t>es</a:t>
            </a:r>
            <a:r>
              <a:rPr lang="en-US" sz="5400" b="1" dirty="0" smtClean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chemeClr val="tx2"/>
                </a:solidFill>
              </a:rPr>
              <a:t>English ?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8733" y="1734090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00B050"/>
                </a:solidFill>
              </a:rPr>
              <a:t>Who</a:t>
            </a:r>
            <a:endParaRPr lang="ru-RU" sz="9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6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4920" y="116632"/>
            <a:ext cx="52277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Verbs ending in </a:t>
            </a:r>
          </a:p>
          <a:p>
            <a:pPr algn="ctr"/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-s, -</a:t>
            </a:r>
            <a:r>
              <a:rPr lang="en-US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ss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-</a:t>
            </a:r>
            <a:r>
              <a:rPr lang="en-US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-</a:t>
            </a:r>
            <a:r>
              <a:rPr lang="en-US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-x: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4212" y="2348880"/>
            <a:ext cx="68975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ear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sear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</a:t>
            </a:r>
            <a:r>
              <a:rPr lang="en-US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0459" y="3573016"/>
            <a:ext cx="592982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</a:t>
            </a:r>
            <a:r>
              <a:rPr lang="en-US" sz="8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ss</a:t>
            </a:r>
            <a:r>
              <a:rPr lang="en-US" sz="8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en-US" sz="8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</a:t>
            </a:r>
            <a:r>
              <a:rPr lang="en-US" sz="8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ss</a:t>
            </a:r>
            <a:r>
              <a:rPr lang="en-US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r>
              <a:rPr lang="en-US" sz="8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19169" y="4797152"/>
            <a:ext cx="623760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</a:t>
            </a:r>
            <a:r>
              <a:rPr lang="en-US" sz="8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</a:t>
            </a:r>
            <a:r>
              <a:rPr lang="en-US" sz="8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en-US" sz="80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</a:t>
            </a:r>
            <a:r>
              <a:rPr lang="en-US" sz="8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</a:t>
            </a:r>
            <a:r>
              <a:rPr lang="en-US" sz="8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r>
              <a:rPr lang="en-US" sz="8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021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23423" y="332656"/>
            <a:ext cx="570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Verbs ending in 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-o: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5988" y="1988840"/>
            <a:ext cx="51539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</a:t>
            </a:r>
            <a:r>
              <a:rPr lang="en-US" sz="96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do</a:t>
            </a:r>
            <a:r>
              <a:rPr lang="en-US" sz="96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r>
              <a:rPr lang="en-US" sz="96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96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29072" y="3930098"/>
            <a:ext cx="592341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</a:t>
            </a:r>
            <a:r>
              <a:rPr lang="en-US" sz="115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en-US" sz="115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</a:t>
            </a:r>
            <a:r>
              <a:rPr lang="en-US" sz="115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r>
              <a:rPr lang="en-US" sz="115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205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18406" y="27856"/>
            <a:ext cx="49291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Verbs ending in  </a:t>
            </a:r>
          </a:p>
          <a:p>
            <a:pPr algn="ctr"/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consonant + y: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81631" y="1617436"/>
            <a:ext cx="38916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tr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ie</a:t>
            </a:r>
            <a:r>
              <a:rPr lang="en-US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2097" y="2828074"/>
            <a:ext cx="362471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fl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fl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ie</a:t>
            </a:r>
            <a:r>
              <a:rPr lang="en-US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5482" y="4028403"/>
            <a:ext cx="59282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stud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ie</a:t>
            </a:r>
            <a:r>
              <a:rPr lang="en-US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30615" y="5228732"/>
            <a:ext cx="58889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hurr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hurr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ie</a:t>
            </a:r>
            <a:r>
              <a:rPr lang="en-US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59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2332" y="332656"/>
            <a:ext cx="8325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Verbs ending in  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vowel + y: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02490" y="2132856"/>
            <a:ext cx="46499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play</a:t>
            </a:r>
            <a:r>
              <a:rPr lang="en-US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037" y="3573016"/>
            <a:ext cx="57048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enj</a:t>
            </a: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en-US" sz="7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en-US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enjoy</a:t>
            </a:r>
            <a:r>
              <a:rPr lang="en-US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72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72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3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372" y="228600"/>
            <a:ext cx="761125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Make up some sentences:</a:t>
            </a:r>
            <a:endParaRPr lang="ru-RU" sz="54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580" y="1151930"/>
            <a:ext cx="39351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8214" y="1093295"/>
            <a:ext cx="137730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she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9421" y="2017544"/>
            <a:ext cx="9925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553" y="2020466"/>
            <a:ext cx="18389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John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41741" y="1093295"/>
            <a:ext cx="15311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Ann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37136" y="2873275"/>
            <a:ext cx="280076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pets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0148" y="2705569"/>
            <a:ext cx="14157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68864" y="2016625"/>
            <a:ext cx="160813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they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06397" y="1891309"/>
            <a:ext cx="9284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</a:t>
            </a:r>
            <a:endParaRPr lang="ru-RU" sz="5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30383" y="1166244"/>
            <a:ext cx="155202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does</a:t>
            </a:r>
            <a:endParaRPr lang="ru-RU" sz="5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47510" y="3167234"/>
            <a:ext cx="12618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not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60771" y="2702318"/>
            <a:ext cx="3770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92461" y="2715418"/>
            <a:ext cx="6078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95302" y="922870"/>
            <a:ext cx="16466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Why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43265" y="959969"/>
            <a:ext cx="168507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Who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38328" y="2702318"/>
            <a:ext cx="23006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Where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239445" y="1846200"/>
            <a:ext cx="18774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482411" y="1846200"/>
            <a:ext cx="190468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When</a:t>
            </a:r>
            <a:endParaRPr lang="ru-RU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494" y="3890665"/>
            <a:ext cx="2621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play golf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92738" y="3638748"/>
            <a:ext cx="2987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atch  TV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26298" y="4746260"/>
            <a:ext cx="3359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read books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880544" y="3890665"/>
            <a:ext cx="2283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eat fish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254511" y="4509120"/>
            <a:ext cx="3132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drink milk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082650" y="5251185"/>
            <a:ext cx="4007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study</a:t>
            </a:r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English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324495" y="5934670"/>
            <a:ext cx="3788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 shopping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229516" y="4562078"/>
            <a:ext cx="671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-s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985803" y="3638748"/>
            <a:ext cx="1019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en-US" sz="5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48553" y="5961393"/>
            <a:ext cx="2214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usually</a:t>
            </a:r>
            <a:endParaRPr lang="ru-RU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409303" y="5251185"/>
            <a:ext cx="2938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every day</a:t>
            </a:r>
            <a:endParaRPr lang="ru-RU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81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5103" y="188640"/>
            <a:ext cx="7793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POSITIVE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018213"/>
            <a:ext cx="7349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положительные предложения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755576" y="1614233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50706" y="672883"/>
            <a:ext cx="3528392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</a:t>
            </a:r>
            <a:r>
              <a:rPr lang="en-US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199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36758" y="2438509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3827593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I  </a:t>
            </a:r>
            <a:r>
              <a:rPr lang="en-US" sz="5400" b="1" dirty="0" smtClean="0">
                <a:solidFill>
                  <a:srgbClr val="FF0000"/>
                </a:solidFill>
              </a:rPr>
              <a:t>go </a:t>
            </a:r>
            <a:r>
              <a:rPr lang="en-US" sz="5400" b="1" dirty="0" smtClean="0">
                <a:solidFill>
                  <a:schemeClr val="tx2"/>
                </a:solidFill>
              </a:rPr>
              <a:t>to school </a:t>
            </a:r>
            <a:r>
              <a:rPr lang="en-US" sz="5400" b="1" dirty="0" smtClean="0">
                <a:solidFill>
                  <a:srgbClr val="00B050"/>
                </a:solidFill>
              </a:rPr>
              <a:t>on weekdays.</a:t>
            </a:r>
          </a:p>
          <a:p>
            <a:r>
              <a:rPr lang="en-US" sz="5400" b="1" dirty="0" smtClean="0">
                <a:solidFill>
                  <a:schemeClr val="tx2"/>
                </a:solidFill>
              </a:rPr>
              <a:t>We  </a:t>
            </a:r>
            <a:r>
              <a:rPr lang="en-US" sz="5400" b="1" dirty="0" smtClean="0">
                <a:solidFill>
                  <a:srgbClr val="FF0000"/>
                </a:solidFill>
              </a:rPr>
              <a:t>play</a:t>
            </a:r>
            <a:r>
              <a:rPr lang="en-US" sz="5400" b="1" dirty="0" smtClean="0">
                <a:solidFill>
                  <a:schemeClr val="tx2"/>
                </a:solidFill>
              </a:rPr>
              <a:t> football </a:t>
            </a:r>
            <a:r>
              <a:rPr lang="en-US" sz="5400" b="1" dirty="0" smtClean="0">
                <a:solidFill>
                  <a:srgbClr val="00B050"/>
                </a:solidFill>
              </a:rPr>
              <a:t>every day.</a:t>
            </a:r>
          </a:p>
          <a:p>
            <a:r>
              <a:rPr lang="en-US" sz="5400" b="1" dirty="0" smtClean="0">
                <a:solidFill>
                  <a:schemeClr val="tx2"/>
                </a:solidFill>
              </a:rPr>
              <a:t>They </a:t>
            </a:r>
            <a:r>
              <a:rPr lang="en-US" sz="5400" b="1" dirty="0" smtClean="0">
                <a:solidFill>
                  <a:srgbClr val="00B050"/>
                </a:solidFill>
              </a:rPr>
              <a:t>often</a:t>
            </a:r>
            <a:r>
              <a:rPr lang="en-US" sz="5400" b="1" dirty="0" smtClean="0">
                <a:solidFill>
                  <a:schemeClr val="tx2"/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draw</a:t>
            </a:r>
            <a:r>
              <a:rPr lang="en-US" sz="5400" b="1" dirty="0" smtClean="0">
                <a:solidFill>
                  <a:schemeClr val="tx2"/>
                </a:solidFill>
              </a:rPr>
              <a:t> pictures.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1614233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</a:t>
            </a:r>
          </a:p>
          <a:p>
            <a:pPr algn="ctr"/>
            <a:r>
              <a:rPr lang="en-US" sz="2800" b="1" dirty="0" smtClean="0"/>
              <a:t>We</a:t>
            </a:r>
          </a:p>
          <a:p>
            <a:pPr algn="ctr"/>
            <a:r>
              <a:rPr lang="en-US" sz="2800" b="1" dirty="0" smtClean="0"/>
              <a:t>You</a:t>
            </a:r>
          </a:p>
          <a:p>
            <a:pPr algn="ctr"/>
            <a:r>
              <a:rPr lang="en-US" sz="2800" b="1" dirty="0" smtClean="0"/>
              <a:t>They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7458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5104" y="188640"/>
            <a:ext cx="7793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POSITIVE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686" y="881137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положительные предложения </a:t>
            </a:r>
            <a:r>
              <a:rPr lang="ru-RU" sz="2400" b="1" dirty="0" smtClean="0"/>
              <a:t>в 3л. </a:t>
            </a:r>
            <a:r>
              <a:rPr lang="ru-RU" sz="2400" b="1" dirty="0" err="1" smtClean="0"/>
              <a:t>ед.ч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755576" y="1614233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50706" y="672883"/>
            <a:ext cx="3528392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</a:t>
            </a:r>
            <a:r>
              <a:rPr lang="en-US" sz="199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199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48264" y="1467265"/>
            <a:ext cx="12476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</a:p>
          <a:p>
            <a:pPr algn="ctr"/>
            <a:r>
              <a:rPr 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en-US" sz="5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827592"/>
            <a:ext cx="92525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4">
                    <a:lumMod val="50000"/>
                  </a:schemeClr>
                </a:solidFill>
              </a:rPr>
              <a:t>Ann </a:t>
            </a:r>
            <a:r>
              <a:rPr lang="en-US" sz="4800" b="1" dirty="0" smtClean="0">
                <a:solidFill>
                  <a:srgbClr val="FF0000"/>
                </a:solidFill>
              </a:rPr>
              <a:t>goes </a:t>
            </a:r>
            <a:r>
              <a:rPr lang="en-US" sz="4800" b="1" dirty="0" smtClean="0">
                <a:solidFill>
                  <a:schemeClr val="tx2"/>
                </a:solidFill>
              </a:rPr>
              <a:t>shopping </a:t>
            </a:r>
            <a:r>
              <a:rPr lang="en-US" sz="4800" b="1" dirty="0" smtClean="0">
                <a:solidFill>
                  <a:srgbClr val="00B050"/>
                </a:solidFill>
              </a:rPr>
              <a:t>on weekdays.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Jim  </a:t>
            </a:r>
            <a:r>
              <a:rPr lang="en-US" sz="5400" b="1" dirty="0" smtClean="0">
                <a:solidFill>
                  <a:srgbClr val="FF0000"/>
                </a:solidFill>
              </a:rPr>
              <a:t>plays</a:t>
            </a:r>
            <a:r>
              <a:rPr lang="en-US" sz="5400" b="1" dirty="0" smtClean="0">
                <a:solidFill>
                  <a:schemeClr val="tx2"/>
                </a:solidFill>
              </a:rPr>
              <a:t> tennis </a:t>
            </a:r>
            <a:r>
              <a:rPr lang="en-US" sz="5400" b="1" dirty="0" smtClean="0">
                <a:solidFill>
                  <a:srgbClr val="00B050"/>
                </a:solidFill>
              </a:rPr>
              <a:t>on weekends.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My mum </a:t>
            </a:r>
            <a:r>
              <a:rPr lang="en-US" sz="5400" b="1" dirty="0" smtClean="0">
                <a:solidFill>
                  <a:srgbClr val="00B050"/>
                </a:solidFill>
              </a:rPr>
              <a:t>seldom</a:t>
            </a:r>
            <a:r>
              <a:rPr lang="en-US" sz="5400" b="1" dirty="0" smtClean="0">
                <a:solidFill>
                  <a:schemeClr val="tx2"/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cooks </a:t>
            </a:r>
            <a:r>
              <a:rPr lang="en-US" sz="5400" b="1" dirty="0" smtClean="0">
                <a:solidFill>
                  <a:schemeClr val="tx2"/>
                </a:solidFill>
              </a:rPr>
              <a:t>pies.</a:t>
            </a:r>
          </a:p>
          <a:p>
            <a:pPr algn="ctr"/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556" y="1609645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He</a:t>
            </a:r>
          </a:p>
          <a:p>
            <a:pPr algn="ctr"/>
            <a:r>
              <a:rPr lang="en-US" sz="3600" b="1" dirty="0" smtClean="0"/>
              <a:t>She</a:t>
            </a:r>
          </a:p>
          <a:p>
            <a:pPr algn="ctr"/>
            <a:r>
              <a:rPr lang="en-US" sz="3600" b="1" dirty="0" smtClean="0"/>
              <a:t>it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1664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3339" y="188640"/>
            <a:ext cx="8037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 NEGATIVE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110022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отрицательные предложения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1187624" y="2027393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41943" y="503606"/>
            <a:ext cx="1992635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7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49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84567" y="2474642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3827593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2"/>
                </a:solidFill>
              </a:rPr>
              <a:t>I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/>
              <a:t>don’t</a:t>
            </a:r>
            <a:r>
              <a:rPr lang="en-US" sz="5400" b="1" dirty="0" smtClean="0">
                <a:solidFill>
                  <a:srgbClr val="FF0000"/>
                </a:solidFill>
              </a:rPr>
              <a:t> like</a:t>
            </a:r>
            <a:r>
              <a:rPr lang="en-US" sz="5400" b="1" dirty="0" smtClean="0">
                <a:solidFill>
                  <a:schemeClr val="tx2"/>
                </a:solidFill>
              </a:rPr>
              <a:t> chips</a:t>
            </a:r>
            <a:r>
              <a:rPr lang="en-US" sz="5400" b="1" dirty="0">
                <a:solidFill>
                  <a:schemeClr val="tx2"/>
                </a:solidFill>
              </a:rPr>
              <a:t>.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We  </a:t>
            </a:r>
            <a:r>
              <a:rPr lang="en-US" sz="5400" b="1" dirty="0" smtClean="0"/>
              <a:t>don’t </a:t>
            </a:r>
            <a:r>
              <a:rPr lang="en-US" sz="5400" b="1" dirty="0" smtClean="0">
                <a:solidFill>
                  <a:srgbClr val="FF0000"/>
                </a:solidFill>
              </a:rPr>
              <a:t>speak </a:t>
            </a:r>
            <a:r>
              <a:rPr lang="en-US" sz="5400" b="1" dirty="0" smtClean="0">
                <a:solidFill>
                  <a:schemeClr val="tx2"/>
                </a:solidFill>
              </a:rPr>
              <a:t> French.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They </a:t>
            </a:r>
            <a:r>
              <a:rPr lang="en-US" sz="5400" b="1" dirty="0" smtClean="0"/>
              <a:t>don’t </a:t>
            </a:r>
            <a:r>
              <a:rPr lang="en-US" sz="5400" b="1" dirty="0" smtClean="0">
                <a:solidFill>
                  <a:srgbClr val="FF0000"/>
                </a:solidFill>
              </a:rPr>
              <a:t>sing </a:t>
            </a:r>
            <a:r>
              <a:rPr lang="en-US" sz="5400" b="1" dirty="0" smtClean="0">
                <a:solidFill>
                  <a:schemeClr val="tx2"/>
                </a:solidFill>
              </a:rPr>
              <a:t>on </a:t>
            </a:r>
            <a:r>
              <a:rPr lang="en-US" sz="5400" b="1" dirty="0" err="1" smtClean="0">
                <a:solidFill>
                  <a:schemeClr val="tx2"/>
                </a:solidFill>
              </a:rPr>
              <a:t>Maths</a:t>
            </a:r>
            <a:r>
              <a:rPr lang="en-US" sz="5400" b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916832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</a:t>
            </a:r>
          </a:p>
          <a:p>
            <a:pPr algn="ctr"/>
            <a:r>
              <a:rPr lang="en-US" sz="2800" b="1" dirty="0" smtClean="0"/>
              <a:t>We</a:t>
            </a:r>
          </a:p>
          <a:p>
            <a:pPr algn="ctr"/>
            <a:r>
              <a:rPr lang="en-US" sz="2800" b="1" dirty="0" smtClean="0"/>
              <a:t>You</a:t>
            </a:r>
          </a:p>
          <a:p>
            <a:pPr algn="ctr"/>
            <a:r>
              <a:rPr lang="en-US" sz="2800" b="1" dirty="0" smtClean="0"/>
              <a:t>They</a:t>
            </a: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37102" y="1916832"/>
            <a:ext cx="20697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 not</a:t>
            </a:r>
          </a:p>
          <a:p>
            <a:pPr algn="ctr"/>
            <a:r>
              <a:rPr lang="en-US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don’t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71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3339" y="188640"/>
            <a:ext cx="8037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NEGATIVE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91636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отрицательные предложения </a:t>
            </a:r>
            <a:r>
              <a:rPr lang="ru-RU" sz="2400" b="1" dirty="0" smtClean="0"/>
              <a:t>в 3л. </a:t>
            </a:r>
            <a:r>
              <a:rPr lang="ru-RU" sz="2400" b="1" dirty="0" err="1" smtClean="0"/>
              <a:t>ед.ч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755576" y="1614233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1410925"/>
            <a:ext cx="5184576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72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</a:t>
            </a:r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endParaRPr lang="ru-RU" sz="49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99688" y="2455466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3827593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Jill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/>
              <a:t>doesn’t</a:t>
            </a:r>
            <a:r>
              <a:rPr lang="en-US" sz="5400" b="1" dirty="0" smtClean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like</a:t>
            </a:r>
            <a:r>
              <a:rPr lang="en-US" sz="5400" b="1" dirty="0" smtClean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chemeClr val="tx2"/>
                </a:solidFill>
              </a:rPr>
              <a:t>coffee.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My dad  </a:t>
            </a:r>
            <a:r>
              <a:rPr lang="en-US" sz="5400" b="1" dirty="0" smtClean="0"/>
              <a:t>doesn’t </a:t>
            </a:r>
            <a:r>
              <a:rPr lang="en-US" sz="5400" b="1" dirty="0" smtClean="0">
                <a:solidFill>
                  <a:srgbClr val="FF0000"/>
                </a:solidFill>
              </a:rPr>
              <a:t>play </a:t>
            </a:r>
            <a:r>
              <a:rPr lang="en-US" sz="5400" b="1" dirty="0" smtClean="0">
                <a:solidFill>
                  <a:schemeClr val="tx2"/>
                </a:solidFill>
              </a:rPr>
              <a:t> golf.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tx2"/>
                </a:solidFill>
              </a:rPr>
              <a:t>My dog </a:t>
            </a:r>
            <a:r>
              <a:rPr lang="en-US" sz="5400" b="1" dirty="0" smtClean="0"/>
              <a:t>doesn’t </a:t>
            </a:r>
            <a:r>
              <a:rPr lang="en-US" sz="5400" b="1" dirty="0" smtClean="0">
                <a:solidFill>
                  <a:srgbClr val="FF0000"/>
                </a:solidFill>
              </a:rPr>
              <a:t>eat </a:t>
            </a:r>
            <a:r>
              <a:rPr lang="en-US" sz="5400" b="1" dirty="0" smtClean="0">
                <a:solidFill>
                  <a:schemeClr val="tx2"/>
                </a:solidFill>
              </a:rPr>
              <a:t>fish.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556" y="1683228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He</a:t>
            </a:r>
          </a:p>
          <a:p>
            <a:pPr algn="ctr"/>
            <a:r>
              <a:rPr lang="en-US" sz="3600" b="1" dirty="0" smtClean="0"/>
              <a:t>She</a:t>
            </a:r>
          </a:p>
          <a:p>
            <a:pPr algn="ctr"/>
            <a:r>
              <a:rPr lang="en-US" sz="3600" b="1" dirty="0" smtClean="0"/>
              <a:t>it</a:t>
            </a:r>
            <a:endParaRPr lang="ru-RU" sz="36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419872" y="1699545"/>
            <a:ext cx="27574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does not</a:t>
            </a:r>
          </a:p>
          <a:p>
            <a:pPr algn="ctr"/>
            <a:r>
              <a:rPr lang="en-US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doesn’t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997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536" y="188640"/>
            <a:ext cx="8528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QUESTIONS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4784" y="991636"/>
            <a:ext cx="7316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вопросительн</a:t>
            </a:r>
            <a:r>
              <a:rPr lang="ru-RU" sz="2400" b="1" dirty="0" smtClean="0"/>
              <a:t>ые</a:t>
            </a:r>
            <a:r>
              <a:rPr lang="ru-RU" sz="2400" b="1" dirty="0" smtClean="0"/>
              <a:t>  предложения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3275856" y="1635301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68043" y="1453301"/>
            <a:ext cx="349238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 </a:t>
            </a:r>
            <a:r>
              <a:rPr lang="en-US" sz="13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496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18919" y="2518920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3827593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Do </a:t>
            </a:r>
            <a:r>
              <a:rPr lang="en-US" sz="5400" b="1" dirty="0" smtClean="0">
                <a:solidFill>
                  <a:schemeClr val="tx2"/>
                </a:solidFill>
              </a:rPr>
              <a:t>you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speak</a:t>
            </a:r>
            <a:r>
              <a:rPr lang="en-US" sz="5400" b="1" dirty="0" smtClean="0">
                <a:solidFill>
                  <a:schemeClr val="tx2"/>
                </a:solidFill>
              </a:rPr>
              <a:t> English?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/>
              <a:t>Do</a:t>
            </a:r>
            <a:r>
              <a:rPr lang="en-US" sz="5400" b="1" dirty="0" smtClean="0">
                <a:solidFill>
                  <a:schemeClr val="tx2"/>
                </a:solidFill>
              </a:rPr>
              <a:t> they </a:t>
            </a:r>
            <a:r>
              <a:rPr lang="en-US" sz="5400" b="1" dirty="0" smtClean="0">
                <a:solidFill>
                  <a:srgbClr val="FF0000"/>
                </a:solidFill>
              </a:rPr>
              <a:t>like </a:t>
            </a:r>
            <a:r>
              <a:rPr lang="en-US" sz="5400" b="1" dirty="0" smtClean="0">
                <a:solidFill>
                  <a:schemeClr val="tx2"/>
                </a:solidFill>
              </a:rPr>
              <a:t>their pets?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/>
              <a:t>Do </a:t>
            </a:r>
            <a:r>
              <a:rPr lang="en-US" sz="5400" b="1" dirty="0" smtClean="0">
                <a:solidFill>
                  <a:schemeClr val="tx2"/>
                </a:solidFill>
              </a:rPr>
              <a:t>your friends </a:t>
            </a:r>
            <a:r>
              <a:rPr lang="en-US" sz="5400" b="1" dirty="0" smtClean="0">
                <a:solidFill>
                  <a:srgbClr val="FF0000"/>
                </a:solidFill>
              </a:rPr>
              <a:t>swim </a:t>
            </a:r>
            <a:r>
              <a:rPr lang="en-US" sz="5400" b="1" dirty="0" smtClean="0">
                <a:solidFill>
                  <a:schemeClr val="tx2"/>
                </a:solidFill>
              </a:rPr>
              <a:t>well?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84784" y="1568518"/>
            <a:ext cx="216024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/>
              <a:t>Do</a:t>
            </a:r>
            <a:endParaRPr lang="ru-RU" sz="115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75856" y="1580701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</a:t>
            </a:r>
          </a:p>
          <a:p>
            <a:pPr algn="ctr"/>
            <a:r>
              <a:rPr lang="en-US" sz="2800" b="1" dirty="0" smtClean="0"/>
              <a:t>We</a:t>
            </a:r>
          </a:p>
          <a:p>
            <a:pPr algn="ctr"/>
            <a:r>
              <a:rPr lang="en-US" sz="2800" b="1" dirty="0" smtClean="0"/>
              <a:t>You</a:t>
            </a:r>
          </a:p>
          <a:p>
            <a:pPr algn="ctr"/>
            <a:r>
              <a:rPr lang="en-US" sz="2800" b="1" dirty="0" smtClean="0"/>
              <a:t>They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7791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535" y="188640"/>
            <a:ext cx="8528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QUESTIONS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91636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вопросительные  предложения </a:t>
            </a:r>
            <a:r>
              <a:rPr lang="ru-RU" sz="2400" b="1" dirty="0" smtClean="0"/>
              <a:t>в 3л. </a:t>
            </a:r>
            <a:r>
              <a:rPr lang="ru-RU" sz="2400" b="1" dirty="0" err="1" smtClean="0"/>
              <a:t>ед.ч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3624866" y="1652571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32903" y="1401804"/>
            <a:ext cx="349238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 </a:t>
            </a:r>
            <a:r>
              <a:rPr lang="en-US" sz="13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496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36757" y="2509799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3827593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Does </a:t>
            </a:r>
            <a:r>
              <a:rPr lang="en-US" sz="5400" b="1" dirty="0" smtClean="0">
                <a:solidFill>
                  <a:schemeClr val="tx2"/>
                </a:solidFill>
              </a:rPr>
              <a:t>he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play </a:t>
            </a:r>
            <a:r>
              <a:rPr lang="en-US" sz="5400" b="1" dirty="0" smtClean="0">
                <a:solidFill>
                  <a:schemeClr val="tx2"/>
                </a:solidFill>
              </a:rPr>
              <a:t>the piano?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/>
              <a:t>Does</a:t>
            </a:r>
            <a:r>
              <a:rPr lang="en-US" sz="5400" b="1" dirty="0" smtClean="0">
                <a:solidFill>
                  <a:schemeClr val="tx2"/>
                </a:solidFill>
              </a:rPr>
              <a:t> she </a:t>
            </a:r>
            <a:r>
              <a:rPr lang="en-US" sz="5400" b="1" dirty="0" smtClean="0">
                <a:solidFill>
                  <a:srgbClr val="FF0000"/>
                </a:solidFill>
              </a:rPr>
              <a:t>run </a:t>
            </a:r>
            <a:r>
              <a:rPr lang="en-US" sz="5400" b="1" dirty="0" smtClean="0">
                <a:solidFill>
                  <a:schemeClr val="tx2"/>
                </a:solidFill>
              </a:rPr>
              <a:t>in the morning?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/>
              <a:t>Does </a:t>
            </a:r>
            <a:r>
              <a:rPr lang="en-US" sz="5400" b="1" dirty="0" smtClean="0">
                <a:solidFill>
                  <a:schemeClr val="tx2"/>
                </a:solidFill>
              </a:rPr>
              <a:t>your friend </a:t>
            </a:r>
            <a:r>
              <a:rPr lang="en-US" sz="5400" b="1" dirty="0" smtClean="0">
                <a:solidFill>
                  <a:srgbClr val="FF0000"/>
                </a:solidFill>
              </a:rPr>
              <a:t> count </a:t>
            </a:r>
            <a:r>
              <a:rPr lang="en-US" sz="5400" b="1" dirty="0" smtClean="0">
                <a:solidFill>
                  <a:schemeClr val="tx2"/>
                </a:solidFill>
              </a:rPr>
              <a:t>well?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8" y="1578776"/>
            <a:ext cx="341987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/>
              <a:t>Does</a:t>
            </a:r>
            <a:endParaRPr lang="ru-RU" sz="115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9" y="1709619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He</a:t>
            </a:r>
          </a:p>
          <a:p>
            <a:pPr algn="ctr"/>
            <a:r>
              <a:rPr lang="en-US" sz="3600" b="1" dirty="0" smtClean="0"/>
              <a:t>She</a:t>
            </a:r>
          </a:p>
          <a:p>
            <a:pPr algn="ctr"/>
            <a:r>
              <a:rPr lang="en-US" sz="3600" b="1" dirty="0" smtClean="0"/>
              <a:t>it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865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488" y="188640"/>
            <a:ext cx="87330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WH-QUESTIONS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896437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специальные вопросы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3275856" y="1635301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68043" y="1453301"/>
            <a:ext cx="349238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 </a:t>
            </a:r>
            <a:r>
              <a:rPr lang="en-US" sz="13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496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18919" y="2518920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827593"/>
            <a:ext cx="896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Why </a:t>
            </a:r>
            <a:r>
              <a:rPr lang="en-US" sz="5400" b="1" dirty="0"/>
              <a:t>d</a:t>
            </a:r>
            <a:r>
              <a:rPr lang="en-US" sz="5400" b="1" dirty="0" smtClean="0"/>
              <a:t>o </a:t>
            </a:r>
            <a:r>
              <a:rPr lang="en-US" sz="5400" b="1" dirty="0" smtClean="0">
                <a:solidFill>
                  <a:schemeClr val="tx2"/>
                </a:solidFill>
              </a:rPr>
              <a:t>you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learn</a:t>
            </a:r>
            <a:r>
              <a:rPr lang="en-US" sz="5400" b="1" dirty="0" smtClean="0">
                <a:solidFill>
                  <a:schemeClr val="tx2"/>
                </a:solidFill>
              </a:rPr>
              <a:t> English?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How </a:t>
            </a:r>
            <a:r>
              <a:rPr lang="en-US" sz="5400" b="1" dirty="0"/>
              <a:t>d</a:t>
            </a:r>
            <a:r>
              <a:rPr lang="en-US" sz="5400" b="1" dirty="0" smtClean="0"/>
              <a:t>o</a:t>
            </a:r>
            <a:r>
              <a:rPr lang="en-US" sz="5400" b="1" dirty="0" smtClean="0">
                <a:solidFill>
                  <a:schemeClr val="tx2"/>
                </a:solidFill>
              </a:rPr>
              <a:t> they </a:t>
            </a:r>
            <a:r>
              <a:rPr lang="en-US" sz="5400" b="1" dirty="0" smtClean="0">
                <a:solidFill>
                  <a:srgbClr val="FF0000"/>
                </a:solidFill>
              </a:rPr>
              <a:t>spend </a:t>
            </a:r>
            <a:r>
              <a:rPr lang="en-US" sz="5400" b="1" dirty="0" smtClean="0">
                <a:solidFill>
                  <a:schemeClr val="tx2"/>
                </a:solidFill>
              </a:rPr>
              <a:t>Sundays?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What </a:t>
            </a:r>
            <a:r>
              <a:rPr lang="en-US" sz="5400" b="1" dirty="0"/>
              <a:t>d</a:t>
            </a:r>
            <a:r>
              <a:rPr lang="en-US" sz="5400" b="1" dirty="0" smtClean="0"/>
              <a:t>o </a:t>
            </a:r>
            <a:r>
              <a:rPr lang="en-US" sz="5400" b="1" dirty="0" smtClean="0">
                <a:solidFill>
                  <a:schemeClr val="tx2"/>
                </a:solidFill>
              </a:rPr>
              <a:t>your friends </a:t>
            </a:r>
            <a:r>
              <a:rPr lang="en-US" sz="5400" b="1" dirty="0" smtClean="0">
                <a:solidFill>
                  <a:srgbClr val="FF0000"/>
                </a:solidFill>
              </a:rPr>
              <a:t>like</a:t>
            </a:r>
            <a:r>
              <a:rPr lang="en-US" sz="5400" b="1" dirty="0" smtClean="0">
                <a:solidFill>
                  <a:schemeClr val="tx2"/>
                </a:solidFill>
              </a:rPr>
              <a:t>?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672" y="1587896"/>
            <a:ext cx="216024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/>
              <a:t>do</a:t>
            </a:r>
            <a:endParaRPr lang="ru-RU" sz="115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074" y="1149964"/>
            <a:ext cx="18087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What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Where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When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Why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5856" y="1642407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</a:t>
            </a:r>
          </a:p>
          <a:p>
            <a:pPr algn="ctr"/>
            <a:r>
              <a:rPr lang="en-US" sz="2800" b="1" dirty="0" smtClean="0"/>
              <a:t>We</a:t>
            </a:r>
          </a:p>
          <a:p>
            <a:pPr algn="ctr"/>
            <a:r>
              <a:rPr lang="en-US" sz="2800" b="1" dirty="0" smtClean="0"/>
              <a:t>You</a:t>
            </a:r>
          </a:p>
          <a:p>
            <a:pPr algn="ctr"/>
            <a:r>
              <a:rPr lang="en-US" sz="2800" b="1" dirty="0" smtClean="0"/>
              <a:t>They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9702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489" y="188640"/>
            <a:ext cx="87330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PRESENT SIMPLE WH-QUESTIONS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9065" y="78880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Настоящее простое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специальны</a:t>
            </a:r>
            <a:r>
              <a:rPr lang="ru-RU" sz="2400" b="1" dirty="0"/>
              <a:t>е</a:t>
            </a:r>
            <a:r>
              <a:rPr lang="ru-RU" sz="2400" b="1" dirty="0" smtClean="0"/>
              <a:t> вопросы </a:t>
            </a:r>
            <a:r>
              <a:rPr lang="ru-RU" sz="2400" b="1" dirty="0" smtClean="0"/>
              <a:t>в 3 л. </a:t>
            </a:r>
            <a:r>
              <a:rPr lang="ru-RU" sz="2400" b="1" dirty="0" err="1" smtClean="0"/>
              <a:t>ед.ч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4499992" y="1652571"/>
            <a:ext cx="2160240" cy="1800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19119" y="1470718"/>
            <a:ext cx="349238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 </a:t>
            </a:r>
            <a:r>
              <a:rPr lang="en-US" sz="13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496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22973" y="2566986"/>
            <a:ext cx="884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08520" y="4077072"/>
            <a:ext cx="9252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What </a:t>
            </a:r>
            <a:r>
              <a:rPr lang="en-US" sz="5400" b="1" dirty="0"/>
              <a:t>d</a:t>
            </a:r>
            <a:r>
              <a:rPr lang="en-US" sz="5400" b="1" dirty="0" smtClean="0"/>
              <a:t>oes </a:t>
            </a:r>
            <a:r>
              <a:rPr lang="en-US" sz="5400" b="1" dirty="0" smtClean="0">
                <a:solidFill>
                  <a:schemeClr val="tx2"/>
                </a:solidFill>
              </a:rPr>
              <a:t>he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like </a:t>
            </a:r>
            <a:r>
              <a:rPr lang="en-US" sz="5400" b="1" dirty="0" smtClean="0">
                <a:solidFill>
                  <a:schemeClr val="tx2"/>
                </a:solidFill>
              </a:rPr>
              <a:t>doing?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Where </a:t>
            </a:r>
            <a:r>
              <a:rPr lang="en-US" sz="5400" b="1" dirty="0"/>
              <a:t>d</a:t>
            </a:r>
            <a:r>
              <a:rPr lang="en-US" sz="5400" b="1" dirty="0" smtClean="0"/>
              <a:t>oes</a:t>
            </a:r>
            <a:r>
              <a:rPr lang="en-US" sz="5400" b="1" dirty="0" smtClean="0">
                <a:solidFill>
                  <a:schemeClr val="tx2"/>
                </a:solidFill>
              </a:rPr>
              <a:t> she </a:t>
            </a:r>
            <a:r>
              <a:rPr lang="en-US" sz="5400" b="1" dirty="0" smtClean="0">
                <a:solidFill>
                  <a:srgbClr val="FF0000"/>
                </a:solidFill>
              </a:rPr>
              <a:t>go </a:t>
            </a:r>
            <a:r>
              <a:rPr lang="en-US" sz="5400" b="1" dirty="0" smtClean="0">
                <a:solidFill>
                  <a:schemeClr val="tx2"/>
                </a:solidFill>
              </a:rPr>
              <a:t>in summer?</a:t>
            </a:r>
            <a:endParaRPr lang="en-US" sz="54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5400" b="1" dirty="0" smtClean="0">
                <a:solidFill>
                  <a:srgbClr val="00B050"/>
                </a:solidFill>
              </a:rPr>
              <a:t>When </a:t>
            </a:r>
            <a:r>
              <a:rPr lang="en-US" sz="5400" b="1" dirty="0"/>
              <a:t>d</a:t>
            </a:r>
            <a:r>
              <a:rPr lang="en-US" sz="5400" b="1" dirty="0" smtClean="0"/>
              <a:t>oes </a:t>
            </a:r>
            <a:r>
              <a:rPr lang="en-US" sz="5400" b="1" dirty="0" smtClean="0">
                <a:solidFill>
                  <a:schemeClr val="tx2"/>
                </a:solidFill>
              </a:rPr>
              <a:t>Jill </a:t>
            </a:r>
            <a:r>
              <a:rPr lang="en-US" sz="5400" b="1" dirty="0" smtClean="0">
                <a:solidFill>
                  <a:srgbClr val="FF0000"/>
                </a:solidFill>
              </a:rPr>
              <a:t> start </a:t>
            </a:r>
            <a:r>
              <a:rPr lang="en-US" sz="5400" b="1" dirty="0" smtClean="0">
                <a:solidFill>
                  <a:schemeClr val="tx2"/>
                </a:solidFill>
              </a:rPr>
              <a:t>working?</a:t>
            </a:r>
          </a:p>
          <a:p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1647689"/>
            <a:ext cx="341987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/>
              <a:t>d</a:t>
            </a:r>
            <a:r>
              <a:rPr lang="en-US" sz="11500" b="1" dirty="0" smtClean="0"/>
              <a:t>oes</a:t>
            </a:r>
            <a:endParaRPr lang="ru-RU" sz="115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934" y="991636"/>
            <a:ext cx="18087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What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Where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When</a:t>
            </a:r>
          </a:p>
          <a:p>
            <a:r>
              <a:rPr lang="en-US" sz="4400" b="1" dirty="0" smtClean="0">
                <a:solidFill>
                  <a:srgbClr val="00B050"/>
                </a:solidFill>
              </a:rPr>
              <a:t>Why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1699521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He</a:t>
            </a:r>
          </a:p>
          <a:p>
            <a:pPr algn="ctr"/>
            <a:r>
              <a:rPr lang="en-US" sz="3600" b="1" dirty="0" smtClean="0"/>
              <a:t>She</a:t>
            </a:r>
          </a:p>
          <a:p>
            <a:pPr algn="ctr"/>
            <a:r>
              <a:rPr lang="en-US" sz="3600" b="1" dirty="0" smtClean="0"/>
              <a:t>it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9158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460</Words>
  <Application>Microsoft Office PowerPoint</Application>
  <PresentationFormat>Экран (4:3)</PresentationFormat>
  <Paragraphs>177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Alyoshina ELENA</dc:creator>
  <cp:lastModifiedBy>Alyoshina ELENA</cp:lastModifiedBy>
  <cp:revision>20</cp:revision>
  <dcterms:created xsi:type="dcterms:W3CDTF">2016-04-20T07:59:18Z</dcterms:created>
  <dcterms:modified xsi:type="dcterms:W3CDTF">2022-11-29T08:18:25Z</dcterms:modified>
</cp:coreProperties>
</file>