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11/13/2022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1767016"/>
            <a:ext cx="9068586" cy="1472095"/>
          </a:xfrm>
        </p:spPr>
        <p:txBody>
          <a:bodyPr/>
          <a:lstStyle/>
          <a:p>
            <a:r>
              <a:rPr lang="ru-RU" sz="4400" b="1" dirty="0"/>
              <a:t>Славянские куклы-обереги и их значение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15200" y="4682062"/>
            <a:ext cx="3317747" cy="631343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Выполнила: Мурзина Ольга Александровна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163" y="3029046"/>
            <a:ext cx="3637005" cy="248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25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32486"/>
            <a:ext cx="10058400" cy="926757"/>
          </a:xfrm>
        </p:spPr>
        <p:txBody>
          <a:bodyPr/>
          <a:lstStyle/>
          <a:p>
            <a:pPr algn="ctr"/>
            <a:r>
              <a:rPr lang="ru-RU" b="1" dirty="0"/>
              <a:t>Десятиручка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810" y="1233904"/>
            <a:ext cx="7702379" cy="526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09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07773"/>
            <a:ext cx="10058400" cy="1000897"/>
          </a:xfrm>
        </p:spPr>
        <p:txBody>
          <a:bodyPr/>
          <a:lstStyle/>
          <a:p>
            <a:pPr algn="ctr"/>
            <a:r>
              <a:rPr lang="ru-RU" b="1" dirty="0"/>
              <a:t>Подорожница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389" y="1165218"/>
            <a:ext cx="7863016" cy="537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3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32486"/>
            <a:ext cx="10058400" cy="840260"/>
          </a:xfrm>
        </p:spPr>
        <p:txBody>
          <a:bodyPr/>
          <a:lstStyle/>
          <a:p>
            <a:pPr algn="ctr"/>
            <a:r>
              <a:rPr lang="ru-RU" b="1" dirty="0"/>
              <a:t>Благополучница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243" y="1107200"/>
            <a:ext cx="7764162" cy="530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84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07774"/>
            <a:ext cx="10058400" cy="95147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Успешница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237" y="1143981"/>
            <a:ext cx="7850659" cy="536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42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32486"/>
            <a:ext cx="10058400" cy="1112109"/>
          </a:xfrm>
        </p:spPr>
        <p:txBody>
          <a:bodyPr/>
          <a:lstStyle/>
          <a:p>
            <a:pPr algn="ctr"/>
            <a:r>
              <a:rPr lang="ru-RU" b="1" dirty="0"/>
              <a:t>Колокольчик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369" y="1322173"/>
            <a:ext cx="7597261" cy="519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92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32486"/>
            <a:ext cx="10058400" cy="128510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Правила изготовления кукол оберегов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741" y="1424275"/>
            <a:ext cx="7393459" cy="505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51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94270"/>
            <a:ext cx="10058400" cy="914400"/>
          </a:xfrm>
        </p:spPr>
        <p:txBody>
          <a:bodyPr/>
          <a:lstStyle/>
          <a:p>
            <a:pPr algn="ctr"/>
            <a:r>
              <a:rPr lang="ru-RU" b="1" dirty="0"/>
              <a:t>Как расстаются с куклой оберегом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460" y="1299115"/>
            <a:ext cx="7739449" cy="529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12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799" y="642594"/>
            <a:ext cx="10548551" cy="137160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Roboto"/>
              </a:rPr>
              <a:t>Для куклы-оберега из ниток нам понадобятся:</a:t>
            </a:r>
            <a:br>
              <a:rPr lang="ru-RU" sz="2400" b="1" dirty="0">
                <a:solidFill>
                  <a:srgbClr val="333333"/>
                </a:solidFill>
                <a:latin typeface="Roboto"/>
              </a:rPr>
            </a:br>
            <a:r>
              <a:rPr lang="ru-RU" sz="2400" b="1" dirty="0" smtClean="0">
                <a:solidFill>
                  <a:srgbClr val="333333"/>
                </a:solidFill>
                <a:latin typeface="Roboto"/>
              </a:rPr>
              <a:t>1. </a:t>
            </a:r>
            <a:r>
              <a:rPr lang="ru-RU" sz="2400" dirty="0" smtClean="0">
                <a:solidFill>
                  <a:srgbClr val="333333"/>
                </a:solidFill>
                <a:latin typeface="Roboto"/>
              </a:rPr>
              <a:t>нитки </a:t>
            </a:r>
            <a:r>
              <a:rPr lang="ru-RU" sz="2400" dirty="0">
                <a:solidFill>
                  <a:srgbClr val="333333"/>
                </a:solidFill>
                <a:latin typeface="Roboto"/>
              </a:rPr>
              <a:t>льняные некрашеные</a:t>
            </a:r>
            <a:br>
              <a:rPr lang="ru-RU" sz="2400" dirty="0">
                <a:solidFill>
                  <a:srgbClr val="333333"/>
                </a:solidFill>
                <a:latin typeface="Roboto"/>
              </a:rPr>
            </a:br>
            <a:r>
              <a:rPr lang="ru-RU" sz="2400" dirty="0" smtClean="0">
                <a:solidFill>
                  <a:srgbClr val="333333"/>
                </a:solidFill>
                <a:latin typeface="Roboto"/>
              </a:rPr>
              <a:t>2. нитки </a:t>
            </a:r>
            <a:r>
              <a:rPr lang="ru-RU" sz="2400" dirty="0">
                <a:solidFill>
                  <a:srgbClr val="333333"/>
                </a:solidFill>
                <a:latin typeface="Roboto"/>
              </a:rPr>
              <a:t>алого цвета — цвет здоровья, или зеленого — цвет жизни</a:t>
            </a:r>
            <a:br>
              <a:rPr lang="ru-RU" sz="2400" dirty="0">
                <a:solidFill>
                  <a:srgbClr val="333333"/>
                </a:solidFill>
                <a:latin typeface="Roboto"/>
              </a:rPr>
            </a:br>
            <a:r>
              <a:rPr lang="ru-RU" sz="2400" dirty="0" smtClean="0">
                <a:solidFill>
                  <a:srgbClr val="333333"/>
                </a:solidFill>
                <a:latin typeface="Roboto"/>
              </a:rPr>
              <a:t>3. книжка </a:t>
            </a:r>
            <a:r>
              <a:rPr lang="ru-RU" sz="2400" dirty="0">
                <a:solidFill>
                  <a:srgbClr val="333333"/>
                </a:solidFill>
                <a:latin typeface="Roboto"/>
              </a:rPr>
              <a:t>или дощечка для обматывания около 15 см в ширину</a:t>
            </a:r>
            <a:br>
              <a:rPr lang="ru-RU" sz="2400" dirty="0">
                <a:solidFill>
                  <a:srgbClr val="333333"/>
                </a:solidFill>
                <a:latin typeface="Roboto"/>
              </a:rPr>
            </a:br>
            <a:r>
              <a:rPr lang="ru-RU" sz="2400" dirty="0" smtClean="0">
                <a:solidFill>
                  <a:srgbClr val="333333"/>
                </a:solidFill>
                <a:latin typeface="Roboto"/>
              </a:rPr>
              <a:t>4. ножницы</a:t>
            </a:r>
            <a:r>
              <a:rPr lang="ru-RU" sz="2400" dirty="0">
                <a:solidFill>
                  <a:srgbClr val="333333"/>
                </a:solidFill>
                <a:latin typeface="Roboto"/>
              </a:rPr>
              <a:t/>
            </a:r>
            <a:br>
              <a:rPr lang="ru-RU" sz="2400" dirty="0">
                <a:solidFill>
                  <a:srgbClr val="333333"/>
                </a:solidFill>
                <a:latin typeface="Roboto"/>
              </a:rPr>
            </a:br>
            <a:r>
              <a:rPr lang="ru-RU" sz="2400" dirty="0" smtClean="0">
                <a:solidFill>
                  <a:srgbClr val="333333"/>
                </a:solidFill>
                <a:latin typeface="Roboto"/>
              </a:rPr>
              <a:t>5. цыганская </a:t>
            </a:r>
            <a:r>
              <a:rPr lang="ru-RU" sz="2400" dirty="0">
                <a:solidFill>
                  <a:srgbClr val="333333"/>
                </a:solidFill>
                <a:latin typeface="Roboto"/>
              </a:rPr>
              <a:t>игла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516" y="1802156"/>
            <a:ext cx="6168597" cy="462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35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036" y="88913"/>
            <a:ext cx="5785536" cy="653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09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04800"/>
            <a:ext cx="55245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8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История появления кукол оберегов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022" y="1626378"/>
            <a:ext cx="6899189" cy="471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54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06400"/>
            <a:ext cx="10058400" cy="952500"/>
          </a:xfrm>
        </p:spPr>
        <p:txBody>
          <a:bodyPr/>
          <a:lstStyle/>
          <a:p>
            <a:pPr algn="ctr"/>
            <a:r>
              <a:rPr lang="ru-RU" b="1" dirty="0"/>
              <a:t>Виды кукол на Руси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912" y="1358900"/>
            <a:ext cx="7382175" cy="494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01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30200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/>
              <a:t>Из чего делаются славянские куклы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1305620"/>
            <a:ext cx="7391400" cy="505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08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31800"/>
            <a:ext cx="10058400" cy="1016000"/>
          </a:xfrm>
        </p:spPr>
        <p:txBody>
          <a:bodyPr/>
          <a:lstStyle/>
          <a:p>
            <a:pPr algn="ctr"/>
            <a:r>
              <a:rPr lang="ru-RU" b="1" dirty="0"/>
              <a:t>Зольная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0" y="1238696"/>
            <a:ext cx="7594600" cy="519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00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9588" y="420130"/>
            <a:ext cx="4835611" cy="469556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Травница-Кубышка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227" y="284206"/>
            <a:ext cx="5317653" cy="625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08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20130"/>
            <a:ext cx="10058400" cy="951470"/>
          </a:xfrm>
        </p:spPr>
        <p:txBody>
          <a:bodyPr/>
          <a:lstStyle/>
          <a:p>
            <a:pPr algn="ctr"/>
            <a:r>
              <a:rPr lang="ru-RU" b="1" dirty="0"/>
              <a:t>Пеленашка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155226"/>
            <a:ext cx="7714735" cy="527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388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-2075935"/>
            <a:ext cx="10058400" cy="4411362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Неразлучники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957" y="1153055"/>
            <a:ext cx="7727092" cy="528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78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07774"/>
            <a:ext cx="10058400" cy="1075038"/>
          </a:xfrm>
        </p:spPr>
        <p:txBody>
          <a:bodyPr/>
          <a:lstStyle/>
          <a:p>
            <a:pPr algn="ctr"/>
            <a:r>
              <a:rPr lang="ru-RU" b="1" dirty="0"/>
              <a:t>Желанница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881" y="1202145"/>
            <a:ext cx="7628238" cy="521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243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159</TotalTime>
  <Words>48</Words>
  <Application>Microsoft Office PowerPoint</Application>
  <PresentationFormat>Широкоэкранный</PresentationFormat>
  <Paragraphs>18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Garamond</vt:lpstr>
      <vt:lpstr>Roboto</vt:lpstr>
      <vt:lpstr>Савон</vt:lpstr>
      <vt:lpstr>Славянские куклы-обереги и их значение</vt:lpstr>
      <vt:lpstr>История появления кукол оберегов</vt:lpstr>
      <vt:lpstr>Виды кукол на Руси</vt:lpstr>
      <vt:lpstr>Из чего делаются славянские куклы</vt:lpstr>
      <vt:lpstr>Зольная</vt:lpstr>
      <vt:lpstr>Травница-Кубышка</vt:lpstr>
      <vt:lpstr>Пеленашка</vt:lpstr>
      <vt:lpstr>  Неразлучники</vt:lpstr>
      <vt:lpstr>Желанница</vt:lpstr>
      <vt:lpstr>Десятиручка</vt:lpstr>
      <vt:lpstr>Подорожница</vt:lpstr>
      <vt:lpstr>Благополучница</vt:lpstr>
      <vt:lpstr>Успешница</vt:lpstr>
      <vt:lpstr>Колокольчик</vt:lpstr>
      <vt:lpstr>Правила изготовления кукол оберегов</vt:lpstr>
      <vt:lpstr>Как расстаются с куклой оберегом</vt:lpstr>
      <vt:lpstr>Для куклы-оберега из ниток нам понадобятся: 1. нитки льняные некрашеные 2. нитки алого цвета — цвет здоровья, или зеленого — цвет жизни 3. книжка или дощечка для обматывания около 15 см в ширину 4. ножницы 5. цыганская игла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Славянские куклы-обереги и их значение</dc:title>
  <dc:creator>Ольга Мурзина</dc:creator>
  <cp:lastModifiedBy>Ольга Мурзина</cp:lastModifiedBy>
  <cp:revision>6</cp:revision>
  <dcterms:created xsi:type="dcterms:W3CDTF">2022-11-13T05:30:49Z</dcterms:created>
  <dcterms:modified xsi:type="dcterms:W3CDTF">2022-11-13T08:10:20Z</dcterms:modified>
</cp:coreProperties>
</file>