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55" r:id="rId1"/>
  </p:sldMasterIdLst>
  <p:notesMasterIdLst>
    <p:notesMasterId r:id="rId37"/>
  </p:notesMasterIdLst>
  <p:sldIdLst>
    <p:sldId id="256" r:id="rId2"/>
    <p:sldId id="281" r:id="rId3"/>
    <p:sldId id="301" r:id="rId4"/>
    <p:sldId id="283" r:id="rId5"/>
    <p:sldId id="257" r:id="rId6"/>
    <p:sldId id="258" r:id="rId7"/>
    <p:sldId id="259" r:id="rId8"/>
    <p:sldId id="298" r:id="rId9"/>
    <p:sldId id="267" r:id="rId10"/>
    <p:sldId id="268" r:id="rId11"/>
    <p:sldId id="269" r:id="rId12"/>
    <p:sldId id="278" r:id="rId13"/>
    <p:sldId id="280" r:id="rId14"/>
    <p:sldId id="279" r:id="rId15"/>
    <p:sldId id="270" r:id="rId16"/>
    <p:sldId id="272" r:id="rId17"/>
    <p:sldId id="299" r:id="rId18"/>
    <p:sldId id="300" r:id="rId19"/>
    <p:sldId id="274" r:id="rId20"/>
    <p:sldId id="273" r:id="rId21"/>
    <p:sldId id="287" r:id="rId22"/>
    <p:sldId id="275" r:id="rId23"/>
    <p:sldId id="288" r:id="rId24"/>
    <p:sldId id="285" r:id="rId25"/>
    <p:sldId id="289" r:id="rId26"/>
    <p:sldId id="286" r:id="rId27"/>
    <p:sldId id="294" r:id="rId28"/>
    <p:sldId id="295" r:id="rId29"/>
    <p:sldId id="290" r:id="rId30"/>
    <p:sldId id="293" r:id="rId31"/>
    <p:sldId id="291" r:id="rId32"/>
    <p:sldId id="292" r:id="rId33"/>
    <p:sldId id="296" r:id="rId34"/>
    <p:sldId id="276" r:id="rId35"/>
    <p:sldId id="302" r:id="rId36"/>
  </p:sldIdLst>
  <p:sldSz cx="12192000" cy="68580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xmlns="">
        <p15:guide id="1" orient="horz" pos="250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72779" autoAdjust="0"/>
  </p:normalViewPr>
  <p:slideViewPr>
    <p:cSldViewPr snapToGrid="0">
      <p:cViewPr varScale="1">
        <p:scale>
          <a:sx n="53" d="100"/>
          <a:sy n="53" d="100"/>
        </p:scale>
        <p:origin x="-1338" y="-132"/>
      </p:cViewPr>
      <p:guideLst>
        <p:guide orient="horz" pos="250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6B0D7BB-69CB-4F86-9E80-A1CE3867A410}" type="doc">
      <dgm:prSet loTypeId="urn:microsoft.com/office/officeart/2005/8/layout/orgChart1" loCatId="hierarchy" qsTypeId="urn:microsoft.com/office/officeart/2005/8/quickstyle/simple1" qsCatId="simple" csTypeId="urn:microsoft.com/office/officeart/2005/8/colors/accent1_2" csCatId="accent1" phldr="1"/>
      <dgm:spPr/>
    </dgm:pt>
    <dgm:pt modelId="{A4CCF0EB-C669-4506-BF90-2C874D84A6BA}">
      <dgm:prSet/>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b="1" i="0" u="none" strike="noStrike" cap="none" normalizeH="0" baseline="0" dirty="0">
              <a:ln>
                <a:noFill/>
              </a:ln>
              <a:solidFill>
                <a:schemeClr val="bg1"/>
              </a:solidFill>
              <a:effectLst>
                <a:outerShdw blurRad="38100" dist="38100" dir="2700000" algn="tl">
                  <a:srgbClr val="000000">
                    <a:alpha val="43137"/>
                  </a:srgbClr>
                </a:outerShdw>
              </a:effectLst>
              <a:latin typeface="+mn-lt"/>
            </a:rPr>
            <a:t>Проектные задачи</a:t>
          </a:r>
        </a:p>
      </dgm:t>
    </dgm:pt>
    <dgm:pt modelId="{EFD3FEF9-027A-4D79-9709-40ABD10BE71F}" type="parTrans" cxnId="{DF5456CC-62C5-4D3E-B363-B2BAA0C17D8C}">
      <dgm:prSet/>
      <dgm:spPr/>
      <dgm:t>
        <a:bodyPr/>
        <a:lstStyle/>
        <a:p>
          <a:endParaRPr lang="ru-RU"/>
        </a:p>
      </dgm:t>
    </dgm:pt>
    <dgm:pt modelId="{2778F990-B481-4922-BDF9-1F360F4772CA}" type="sibTrans" cxnId="{DF5456CC-62C5-4D3E-B363-B2BAA0C17D8C}">
      <dgm:prSet/>
      <dgm:spPr/>
      <dgm:t>
        <a:bodyPr/>
        <a:lstStyle/>
        <a:p>
          <a:endParaRPr lang="ru-RU"/>
        </a:p>
      </dgm:t>
    </dgm:pt>
    <dgm:pt modelId="{F5313CA2-364F-40C3-AB95-D34AB901BD22}">
      <dgm:prSet/>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b="1" i="0" u="none" strike="noStrike" cap="none" normalizeH="0" baseline="0" dirty="0">
              <a:ln>
                <a:noFill/>
              </a:ln>
              <a:solidFill>
                <a:schemeClr val="bg1"/>
              </a:solidFill>
              <a:effectLst>
                <a:outerShdw blurRad="38100" dist="38100" dir="2700000" algn="tl">
                  <a:srgbClr val="000000">
                    <a:alpha val="43137"/>
                  </a:srgbClr>
                </a:outerShdw>
              </a:effectLst>
              <a:latin typeface="+mn-lt"/>
            </a:rPr>
            <a:t>предметные</a:t>
          </a:r>
        </a:p>
      </dgm:t>
    </dgm:pt>
    <dgm:pt modelId="{760D8C97-C5C5-4DDD-A2E1-845FEB659DB5}" type="parTrans" cxnId="{FC79AD3D-5125-406F-833B-E055FF777E2A}">
      <dgm:prSet/>
      <dgm:spPr/>
      <dgm:t>
        <a:bodyPr/>
        <a:lstStyle/>
        <a:p>
          <a:endParaRPr lang="ru-RU"/>
        </a:p>
      </dgm:t>
    </dgm:pt>
    <dgm:pt modelId="{1A4850D0-218C-4E9F-9F40-BF03E045022E}" type="sibTrans" cxnId="{FC79AD3D-5125-406F-833B-E055FF777E2A}">
      <dgm:prSet/>
      <dgm:spPr/>
      <dgm:t>
        <a:bodyPr/>
        <a:lstStyle/>
        <a:p>
          <a:endParaRPr lang="ru-RU"/>
        </a:p>
      </dgm:t>
    </dgm:pt>
    <dgm:pt modelId="{7A0228B3-5039-4F28-9D82-82BB793AA521}">
      <dgm:prSet/>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b="1" i="0" u="none" strike="noStrike" cap="none" normalizeH="0" baseline="0" dirty="0" err="1">
              <a:ln>
                <a:noFill/>
              </a:ln>
              <a:solidFill>
                <a:schemeClr val="bg1"/>
              </a:solidFill>
              <a:effectLst>
                <a:outerShdw blurRad="38100" dist="38100" dir="2700000" algn="tl">
                  <a:srgbClr val="000000">
                    <a:alpha val="43137"/>
                  </a:srgbClr>
                </a:outerShdw>
              </a:effectLst>
              <a:latin typeface="+mn-lt"/>
            </a:rPr>
            <a:t>межпредметные</a:t>
          </a:r>
          <a:endParaRPr kumimoji="0" lang="ru-RU" b="1" i="0" u="none" strike="noStrike" cap="none" normalizeH="0" baseline="0" dirty="0">
            <a:ln>
              <a:noFill/>
            </a:ln>
            <a:solidFill>
              <a:schemeClr val="bg1"/>
            </a:solidFill>
            <a:effectLst>
              <a:outerShdw blurRad="38100" dist="38100" dir="2700000" algn="tl">
                <a:srgbClr val="000000">
                  <a:alpha val="43137"/>
                </a:srgbClr>
              </a:outerShdw>
            </a:effectLst>
            <a:latin typeface="+mn-lt"/>
          </a:endParaRPr>
        </a:p>
      </dgm:t>
    </dgm:pt>
    <dgm:pt modelId="{12F45664-EEEB-4F95-BB49-828CA545BE60}" type="parTrans" cxnId="{FF8ECEA0-96F0-4ECB-A9C6-542821D307C6}">
      <dgm:prSet/>
      <dgm:spPr/>
      <dgm:t>
        <a:bodyPr/>
        <a:lstStyle/>
        <a:p>
          <a:endParaRPr lang="ru-RU"/>
        </a:p>
      </dgm:t>
    </dgm:pt>
    <dgm:pt modelId="{F13622AA-28F4-40AE-AD3F-6B583D600539}" type="sibTrans" cxnId="{FF8ECEA0-96F0-4ECB-A9C6-542821D307C6}">
      <dgm:prSet/>
      <dgm:spPr/>
      <dgm:t>
        <a:bodyPr/>
        <a:lstStyle/>
        <a:p>
          <a:endParaRPr lang="ru-RU"/>
        </a:p>
      </dgm:t>
    </dgm:pt>
    <dgm:pt modelId="{35CE492B-5010-40B8-B8DF-C6970F2A8E25}">
      <dgm:prSet/>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b="1" i="0" u="none" strike="noStrike" cap="none" normalizeH="0" baseline="0" dirty="0">
              <a:ln>
                <a:noFill/>
              </a:ln>
              <a:solidFill>
                <a:schemeClr val="bg1"/>
              </a:solidFill>
              <a:effectLst>
                <a:outerShdw blurRad="38100" dist="38100" dir="2700000" algn="tl">
                  <a:srgbClr val="000000">
                    <a:alpha val="43137"/>
                  </a:srgbClr>
                </a:outerShdw>
              </a:effectLst>
              <a:latin typeface="+mn-lt"/>
            </a:rPr>
            <a:t>разновозрастные</a:t>
          </a:r>
        </a:p>
      </dgm:t>
    </dgm:pt>
    <dgm:pt modelId="{F4052377-0DF5-4D00-B827-644F05AE2DF8}" type="parTrans" cxnId="{74EB8C80-7819-4314-B921-F28171DBBA63}">
      <dgm:prSet/>
      <dgm:spPr/>
      <dgm:t>
        <a:bodyPr/>
        <a:lstStyle/>
        <a:p>
          <a:endParaRPr lang="ru-RU"/>
        </a:p>
      </dgm:t>
    </dgm:pt>
    <dgm:pt modelId="{B4C7EB33-CC48-4AE6-B70E-DBF410BBF1CA}" type="sibTrans" cxnId="{74EB8C80-7819-4314-B921-F28171DBBA63}">
      <dgm:prSet/>
      <dgm:spPr/>
      <dgm:t>
        <a:bodyPr/>
        <a:lstStyle/>
        <a:p>
          <a:endParaRPr lang="ru-RU"/>
        </a:p>
      </dgm:t>
    </dgm:pt>
    <dgm:pt modelId="{1F1D5295-E8F7-444F-8CC5-8756B61CA3E3}">
      <dgm:prSet/>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b="1" i="0" u="none" strike="noStrike" cap="none" normalizeH="0" baseline="0" dirty="0">
              <a:ln>
                <a:noFill/>
              </a:ln>
              <a:solidFill>
                <a:schemeClr val="bg1"/>
              </a:solidFill>
              <a:effectLst/>
              <a:latin typeface="+mn-lt"/>
            </a:rPr>
            <a:t>одновозрастные</a:t>
          </a:r>
        </a:p>
      </dgm:t>
    </dgm:pt>
    <dgm:pt modelId="{633AB1B1-9B43-491A-AEEC-0B917B0CC272}" type="parTrans" cxnId="{6F51FED2-D2F0-4316-8658-CC5C02FF42A8}">
      <dgm:prSet/>
      <dgm:spPr/>
      <dgm:t>
        <a:bodyPr/>
        <a:lstStyle/>
        <a:p>
          <a:endParaRPr lang="ru-RU"/>
        </a:p>
      </dgm:t>
    </dgm:pt>
    <dgm:pt modelId="{69EBBA37-ED78-430F-99E0-CC6E2F29580A}" type="sibTrans" cxnId="{6F51FED2-D2F0-4316-8658-CC5C02FF42A8}">
      <dgm:prSet/>
      <dgm:spPr/>
      <dgm:t>
        <a:bodyPr/>
        <a:lstStyle/>
        <a:p>
          <a:endParaRPr lang="ru-RU"/>
        </a:p>
      </dgm:t>
    </dgm:pt>
    <dgm:pt modelId="{1C8BD955-F02B-4AF7-B306-1539FA096DE7}" type="pres">
      <dgm:prSet presAssocID="{46B0D7BB-69CB-4F86-9E80-A1CE3867A410}" presName="hierChild1" presStyleCnt="0">
        <dgm:presLayoutVars>
          <dgm:orgChart val="1"/>
          <dgm:chPref val="1"/>
          <dgm:dir/>
          <dgm:animOne val="branch"/>
          <dgm:animLvl val="lvl"/>
          <dgm:resizeHandles/>
        </dgm:presLayoutVars>
      </dgm:prSet>
      <dgm:spPr/>
    </dgm:pt>
    <dgm:pt modelId="{F889DC04-4518-490E-90F8-BB6922BDEBB8}" type="pres">
      <dgm:prSet presAssocID="{A4CCF0EB-C669-4506-BF90-2C874D84A6BA}" presName="hierRoot1" presStyleCnt="0">
        <dgm:presLayoutVars>
          <dgm:hierBranch val="hang"/>
        </dgm:presLayoutVars>
      </dgm:prSet>
      <dgm:spPr/>
    </dgm:pt>
    <dgm:pt modelId="{FAA86CB5-1CDC-423B-8C8E-FC6ACD848706}" type="pres">
      <dgm:prSet presAssocID="{A4CCF0EB-C669-4506-BF90-2C874D84A6BA}" presName="rootComposite1" presStyleCnt="0"/>
      <dgm:spPr/>
    </dgm:pt>
    <dgm:pt modelId="{D4E5ADB3-3BB9-486D-86A6-E5FEBD985B99}" type="pres">
      <dgm:prSet presAssocID="{A4CCF0EB-C669-4506-BF90-2C874D84A6BA}" presName="rootText1" presStyleLbl="node0" presStyleIdx="0" presStyleCnt="1" custScaleY="66637">
        <dgm:presLayoutVars>
          <dgm:chPref val="3"/>
        </dgm:presLayoutVars>
      </dgm:prSet>
      <dgm:spPr/>
      <dgm:t>
        <a:bodyPr/>
        <a:lstStyle/>
        <a:p>
          <a:endParaRPr lang="ru-RU"/>
        </a:p>
      </dgm:t>
    </dgm:pt>
    <dgm:pt modelId="{C32389A9-5894-499D-AC63-8DD2E92718F4}" type="pres">
      <dgm:prSet presAssocID="{A4CCF0EB-C669-4506-BF90-2C874D84A6BA}" presName="rootConnector1" presStyleLbl="node1" presStyleIdx="0" presStyleCnt="0"/>
      <dgm:spPr/>
      <dgm:t>
        <a:bodyPr/>
        <a:lstStyle/>
        <a:p>
          <a:endParaRPr lang="ru-RU"/>
        </a:p>
      </dgm:t>
    </dgm:pt>
    <dgm:pt modelId="{EFEBF955-1C08-4C48-9823-44397D296D58}" type="pres">
      <dgm:prSet presAssocID="{A4CCF0EB-C669-4506-BF90-2C874D84A6BA}" presName="hierChild2" presStyleCnt="0"/>
      <dgm:spPr/>
    </dgm:pt>
    <dgm:pt modelId="{F050F75E-F761-4633-9E43-4F390FC0F1E4}" type="pres">
      <dgm:prSet presAssocID="{760D8C97-C5C5-4DDD-A2E1-845FEB659DB5}" presName="Name48" presStyleLbl="parChTrans1D2" presStyleIdx="0" presStyleCnt="4"/>
      <dgm:spPr/>
      <dgm:t>
        <a:bodyPr/>
        <a:lstStyle/>
        <a:p>
          <a:endParaRPr lang="ru-RU"/>
        </a:p>
      </dgm:t>
    </dgm:pt>
    <dgm:pt modelId="{2975807A-21F0-4668-91F9-BD04D48B4F66}" type="pres">
      <dgm:prSet presAssocID="{F5313CA2-364F-40C3-AB95-D34AB901BD22}" presName="hierRoot2" presStyleCnt="0">
        <dgm:presLayoutVars>
          <dgm:hierBranch/>
        </dgm:presLayoutVars>
      </dgm:prSet>
      <dgm:spPr/>
    </dgm:pt>
    <dgm:pt modelId="{349C1854-2315-482C-BAF0-6B81E607D903}" type="pres">
      <dgm:prSet presAssocID="{F5313CA2-364F-40C3-AB95-D34AB901BD22}" presName="rootComposite" presStyleCnt="0"/>
      <dgm:spPr/>
    </dgm:pt>
    <dgm:pt modelId="{A2DA1390-3F13-42DB-B883-17E4A7AA36B6}" type="pres">
      <dgm:prSet presAssocID="{F5313CA2-364F-40C3-AB95-D34AB901BD22}" presName="rootText" presStyleLbl="node2" presStyleIdx="0" presStyleCnt="4" custScaleY="62994">
        <dgm:presLayoutVars>
          <dgm:chPref val="3"/>
        </dgm:presLayoutVars>
      </dgm:prSet>
      <dgm:spPr/>
      <dgm:t>
        <a:bodyPr/>
        <a:lstStyle/>
        <a:p>
          <a:endParaRPr lang="ru-RU"/>
        </a:p>
      </dgm:t>
    </dgm:pt>
    <dgm:pt modelId="{35815AA6-D3F9-425A-A41A-160F17DF535F}" type="pres">
      <dgm:prSet presAssocID="{F5313CA2-364F-40C3-AB95-D34AB901BD22}" presName="rootConnector" presStyleLbl="node2" presStyleIdx="0" presStyleCnt="4"/>
      <dgm:spPr/>
      <dgm:t>
        <a:bodyPr/>
        <a:lstStyle/>
        <a:p>
          <a:endParaRPr lang="ru-RU"/>
        </a:p>
      </dgm:t>
    </dgm:pt>
    <dgm:pt modelId="{0C7A7562-AE68-4EF6-A98E-AD937EBE594D}" type="pres">
      <dgm:prSet presAssocID="{F5313CA2-364F-40C3-AB95-D34AB901BD22}" presName="hierChild4" presStyleCnt="0"/>
      <dgm:spPr/>
    </dgm:pt>
    <dgm:pt modelId="{535A348C-74DC-4394-8C82-A1AD56F41F1C}" type="pres">
      <dgm:prSet presAssocID="{F5313CA2-364F-40C3-AB95-D34AB901BD22}" presName="hierChild5" presStyleCnt="0"/>
      <dgm:spPr/>
    </dgm:pt>
    <dgm:pt modelId="{875F879A-475F-4C34-989F-D8060C7CF643}" type="pres">
      <dgm:prSet presAssocID="{12F45664-EEEB-4F95-BB49-828CA545BE60}" presName="Name48" presStyleLbl="parChTrans1D2" presStyleIdx="1" presStyleCnt="4"/>
      <dgm:spPr/>
      <dgm:t>
        <a:bodyPr/>
        <a:lstStyle/>
        <a:p>
          <a:endParaRPr lang="ru-RU"/>
        </a:p>
      </dgm:t>
    </dgm:pt>
    <dgm:pt modelId="{D045DC5B-D2AF-4149-8F5C-1FC1DA9693A5}" type="pres">
      <dgm:prSet presAssocID="{7A0228B3-5039-4F28-9D82-82BB793AA521}" presName="hierRoot2" presStyleCnt="0">
        <dgm:presLayoutVars>
          <dgm:hierBranch/>
        </dgm:presLayoutVars>
      </dgm:prSet>
      <dgm:spPr/>
    </dgm:pt>
    <dgm:pt modelId="{969CC8A0-8164-4975-82B8-F0326199F3C4}" type="pres">
      <dgm:prSet presAssocID="{7A0228B3-5039-4F28-9D82-82BB793AA521}" presName="rootComposite" presStyleCnt="0"/>
      <dgm:spPr/>
    </dgm:pt>
    <dgm:pt modelId="{06DAABF8-05BF-43BB-9723-5C4EBE78942B}" type="pres">
      <dgm:prSet presAssocID="{7A0228B3-5039-4F28-9D82-82BB793AA521}" presName="rootText" presStyleLbl="node2" presStyleIdx="1" presStyleCnt="4" custScaleY="63793">
        <dgm:presLayoutVars>
          <dgm:chPref val="3"/>
        </dgm:presLayoutVars>
      </dgm:prSet>
      <dgm:spPr/>
      <dgm:t>
        <a:bodyPr/>
        <a:lstStyle/>
        <a:p>
          <a:endParaRPr lang="ru-RU"/>
        </a:p>
      </dgm:t>
    </dgm:pt>
    <dgm:pt modelId="{D639AFAF-F71F-42A1-9B4C-6A32D25088A8}" type="pres">
      <dgm:prSet presAssocID="{7A0228B3-5039-4F28-9D82-82BB793AA521}" presName="rootConnector" presStyleLbl="node2" presStyleIdx="1" presStyleCnt="4"/>
      <dgm:spPr/>
      <dgm:t>
        <a:bodyPr/>
        <a:lstStyle/>
        <a:p>
          <a:endParaRPr lang="ru-RU"/>
        </a:p>
      </dgm:t>
    </dgm:pt>
    <dgm:pt modelId="{88AA443A-9004-414C-8EF9-9C44259952E7}" type="pres">
      <dgm:prSet presAssocID="{7A0228B3-5039-4F28-9D82-82BB793AA521}" presName="hierChild4" presStyleCnt="0"/>
      <dgm:spPr/>
    </dgm:pt>
    <dgm:pt modelId="{F3BAFA43-5D0E-4633-BAA9-661CBBAD283C}" type="pres">
      <dgm:prSet presAssocID="{7A0228B3-5039-4F28-9D82-82BB793AA521}" presName="hierChild5" presStyleCnt="0"/>
      <dgm:spPr/>
    </dgm:pt>
    <dgm:pt modelId="{D486D451-D700-4A1B-90FF-37AFBCFBD812}" type="pres">
      <dgm:prSet presAssocID="{F4052377-0DF5-4D00-B827-644F05AE2DF8}" presName="Name48" presStyleLbl="parChTrans1D2" presStyleIdx="2" presStyleCnt="4"/>
      <dgm:spPr/>
      <dgm:t>
        <a:bodyPr/>
        <a:lstStyle/>
        <a:p>
          <a:endParaRPr lang="ru-RU"/>
        </a:p>
      </dgm:t>
    </dgm:pt>
    <dgm:pt modelId="{87DF23F8-31A5-4D0A-8E78-5C3092A8B25C}" type="pres">
      <dgm:prSet presAssocID="{35CE492B-5010-40B8-B8DF-C6970F2A8E25}" presName="hierRoot2" presStyleCnt="0">
        <dgm:presLayoutVars>
          <dgm:hierBranch/>
        </dgm:presLayoutVars>
      </dgm:prSet>
      <dgm:spPr/>
    </dgm:pt>
    <dgm:pt modelId="{EBA1C303-37CA-4357-BAE2-469E29EF228C}" type="pres">
      <dgm:prSet presAssocID="{35CE492B-5010-40B8-B8DF-C6970F2A8E25}" presName="rootComposite" presStyleCnt="0"/>
      <dgm:spPr/>
    </dgm:pt>
    <dgm:pt modelId="{E70D3FD1-9CA8-477C-8BA3-1F3310CC0036}" type="pres">
      <dgm:prSet presAssocID="{35CE492B-5010-40B8-B8DF-C6970F2A8E25}" presName="rootText" presStyleLbl="node2" presStyleIdx="2" presStyleCnt="4" custScaleY="54784">
        <dgm:presLayoutVars>
          <dgm:chPref val="3"/>
        </dgm:presLayoutVars>
      </dgm:prSet>
      <dgm:spPr/>
      <dgm:t>
        <a:bodyPr/>
        <a:lstStyle/>
        <a:p>
          <a:endParaRPr lang="ru-RU"/>
        </a:p>
      </dgm:t>
    </dgm:pt>
    <dgm:pt modelId="{B944DC64-5306-4FCC-B30F-499BCB323097}" type="pres">
      <dgm:prSet presAssocID="{35CE492B-5010-40B8-B8DF-C6970F2A8E25}" presName="rootConnector" presStyleLbl="node2" presStyleIdx="2" presStyleCnt="4"/>
      <dgm:spPr/>
      <dgm:t>
        <a:bodyPr/>
        <a:lstStyle/>
        <a:p>
          <a:endParaRPr lang="ru-RU"/>
        </a:p>
      </dgm:t>
    </dgm:pt>
    <dgm:pt modelId="{75A7660F-8A7D-46F1-B1E4-EEA335BE3539}" type="pres">
      <dgm:prSet presAssocID="{35CE492B-5010-40B8-B8DF-C6970F2A8E25}" presName="hierChild4" presStyleCnt="0"/>
      <dgm:spPr/>
    </dgm:pt>
    <dgm:pt modelId="{B77E8D6D-96AA-4118-A2F4-ECE6208A2C10}" type="pres">
      <dgm:prSet presAssocID="{35CE492B-5010-40B8-B8DF-C6970F2A8E25}" presName="hierChild5" presStyleCnt="0"/>
      <dgm:spPr/>
    </dgm:pt>
    <dgm:pt modelId="{BAD55D20-A826-49B6-BACD-ECBEA73F92B5}" type="pres">
      <dgm:prSet presAssocID="{633AB1B1-9B43-491A-AEEC-0B917B0CC272}" presName="Name48" presStyleLbl="parChTrans1D2" presStyleIdx="3" presStyleCnt="4"/>
      <dgm:spPr/>
      <dgm:t>
        <a:bodyPr/>
        <a:lstStyle/>
        <a:p>
          <a:endParaRPr lang="ru-RU"/>
        </a:p>
      </dgm:t>
    </dgm:pt>
    <dgm:pt modelId="{29F30877-CA32-44E2-A910-C82DD1CA46C7}" type="pres">
      <dgm:prSet presAssocID="{1F1D5295-E8F7-444F-8CC5-8756B61CA3E3}" presName="hierRoot2" presStyleCnt="0">
        <dgm:presLayoutVars>
          <dgm:hierBranch/>
        </dgm:presLayoutVars>
      </dgm:prSet>
      <dgm:spPr/>
    </dgm:pt>
    <dgm:pt modelId="{33D4FAC6-F0A6-4EFE-8E6A-19AFBE5DDDDD}" type="pres">
      <dgm:prSet presAssocID="{1F1D5295-E8F7-444F-8CC5-8756B61CA3E3}" presName="rootComposite" presStyleCnt="0"/>
      <dgm:spPr/>
    </dgm:pt>
    <dgm:pt modelId="{2F5090B5-5AE2-4443-8C94-94C29608EA8D}" type="pres">
      <dgm:prSet presAssocID="{1F1D5295-E8F7-444F-8CC5-8756B61CA3E3}" presName="rootText" presStyleLbl="node2" presStyleIdx="3" presStyleCnt="4" custScaleY="51379">
        <dgm:presLayoutVars>
          <dgm:chPref val="3"/>
        </dgm:presLayoutVars>
      </dgm:prSet>
      <dgm:spPr/>
      <dgm:t>
        <a:bodyPr/>
        <a:lstStyle/>
        <a:p>
          <a:endParaRPr lang="ru-RU"/>
        </a:p>
      </dgm:t>
    </dgm:pt>
    <dgm:pt modelId="{F56FFB93-E7C6-403D-B187-D65D828A3EB2}" type="pres">
      <dgm:prSet presAssocID="{1F1D5295-E8F7-444F-8CC5-8756B61CA3E3}" presName="rootConnector" presStyleLbl="node2" presStyleIdx="3" presStyleCnt="4"/>
      <dgm:spPr/>
      <dgm:t>
        <a:bodyPr/>
        <a:lstStyle/>
        <a:p>
          <a:endParaRPr lang="ru-RU"/>
        </a:p>
      </dgm:t>
    </dgm:pt>
    <dgm:pt modelId="{1773FCDC-186C-4743-87B4-AC1C5545B9A5}" type="pres">
      <dgm:prSet presAssocID="{1F1D5295-E8F7-444F-8CC5-8756B61CA3E3}" presName="hierChild4" presStyleCnt="0"/>
      <dgm:spPr/>
    </dgm:pt>
    <dgm:pt modelId="{C3D51AAC-D915-4461-9794-89F063386AAE}" type="pres">
      <dgm:prSet presAssocID="{1F1D5295-E8F7-444F-8CC5-8756B61CA3E3}" presName="hierChild5" presStyleCnt="0"/>
      <dgm:spPr/>
    </dgm:pt>
    <dgm:pt modelId="{14770D31-AABA-49FB-8F10-FFB43A021A2D}" type="pres">
      <dgm:prSet presAssocID="{A4CCF0EB-C669-4506-BF90-2C874D84A6BA}" presName="hierChild3" presStyleCnt="0"/>
      <dgm:spPr/>
    </dgm:pt>
  </dgm:ptLst>
  <dgm:cxnLst>
    <dgm:cxn modelId="{B1657FA0-998A-40F8-86F9-FFE4EAB44763}" type="presOf" srcId="{1F1D5295-E8F7-444F-8CC5-8756B61CA3E3}" destId="{2F5090B5-5AE2-4443-8C94-94C29608EA8D}" srcOrd="0" destOrd="0" presId="urn:microsoft.com/office/officeart/2005/8/layout/orgChart1"/>
    <dgm:cxn modelId="{BE3D530A-7577-4805-AACD-F2DEA8B5C2D6}" type="presOf" srcId="{F5313CA2-364F-40C3-AB95-D34AB901BD22}" destId="{35815AA6-D3F9-425A-A41A-160F17DF535F}" srcOrd="1" destOrd="0" presId="urn:microsoft.com/office/officeart/2005/8/layout/orgChart1"/>
    <dgm:cxn modelId="{0C9B6F31-3A24-40BB-99FA-2E2203FBD547}" type="presOf" srcId="{35CE492B-5010-40B8-B8DF-C6970F2A8E25}" destId="{E70D3FD1-9CA8-477C-8BA3-1F3310CC0036}" srcOrd="0" destOrd="0" presId="urn:microsoft.com/office/officeart/2005/8/layout/orgChart1"/>
    <dgm:cxn modelId="{74EB8C80-7819-4314-B921-F28171DBBA63}" srcId="{A4CCF0EB-C669-4506-BF90-2C874D84A6BA}" destId="{35CE492B-5010-40B8-B8DF-C6970F2A8E25}" srcOrd="2" destOrd="0" parTransId="{F4052377-0DF5-4D00-B827-644F05AE2DF8}" sibTransId="{B4C7EB33-CC48-4AE6-B70E-DBF410BBF1CA}"/>
    <dgm:cxn modelId="{FF8ECEA0-96F0-4ECB-A9C6-542821D307C6}" srcId="{A4CCF0EB-C669-4506-BF90-2C874D84A6BA}" destId="{7A0228B3-5039-4F28-9D82-82BB793AA521}" srcOrd="1" destOrd="0" parTransId="{12F45664-EEEB-4F95-BB49-828CA545BE60}" sibTransId="{F13622AA-28F4-40AE-AD3F-6B583D600539}"/>
    <dgm:cxn modelId="{D2640028-00E3-4745-B5A8-D901804A0557}" type="presOf" srcId="{12F45664-EEEB-4F95-BB49-828CA545BE60}" destId="{875F879A-475F-4C34-989F-D8060C7CF643}" srcOrd="0" destOrd="0" presId="urn:microsoft.com/office/officeart/2005/8/layout/orgChart1"/>
    <dgm:cxn modelId="{FC1F29A9-9798-4975-B47C-4E41396BFF66}" type="presOf" srcId="{F5313CA2-364F-40C3-AB95-D34AB901BD22}" destId="{A2DA1390-3F13-42DB-B883-17E4A7AA36B6}" srcOrd="0" destOrd="0" presId="urn:microsoft.com/office/officeart/2005/8/layout/orgChart1"/>
    <dgm:cxn modelId="{959AEE92-570D-4DC3-8D03-7E849716EA73}" type="presOf" srcId="{A4CCF0EB-C669-4506-BF90-2C874D84A6BA}" destId="{C32389A9-5894-499D-AC63-8DD2E92718F4}" srcOrd="1" destOrd="0" presId="urn:microsoft.com/office/officeart/2005/8/layout/orgChart1"/>
    <dgm:cxn modelId="{C16DB40B-EA2D-4EA0-A5C3-BF4E3248ADD1}" type="presOf" srcId="{46B0D7BB-69CB-4F86-9E80-A1CE3867A410}" destId="{1C8BD955-F02B-4AF7-B306-1539FA096DE7}" srcOrd="0" destOrd="0" presId="urn:microsoft.com/office/officeart/2005/8/layout/orgChart1"/>
    <dgm:cxn modelId="{FC79AD3D-5125-406F-833B-E055FF777E2A}" srcId="{A4CCF0EB-C669-4506-BF90-2C874D84A6BA}" destId="{F5313CA2-364F-40C3-AB95-D34AB901BD22}" srcOrd="0" destOrd="0" parTransId="{760D8C97-C5C5-4DDD-A2E1-845FEB659DB5}" sibTransId="{1A4850D0-218C-4E9F-9F40-BF03E045022E}"/>
    <dgm:cxn modelId="{060CD7D7-CF1E-4B1E-ABF2-15FA62CFFD9E}" type="presOf" srcId="{7A0228B3-5039-4F28-9D82-82BB793AA521}" destId="{06DAABF8-05BF-43BB-9723-5C4EBE78942B}" srcOrd="0" destOrd="0" presId="urn:microsoft.com/office/officeart/2005/8/layout/orgChart1"/>
    <dgm:cxn modelId="{DF5456CC-62C5-4D3E-B363-B2BAA0C17D8C}" srcId="{46B0D7BB-69CB-4F86-9E80-A1CE3867A410}" destId="{A4CCF0EB-C669-4506-BF90-2C874D84A6BA}" srcOrd="0" destOrd="0" parTransId="{EFD3FEF9-027A-4D79-9709-40ABD10BE71F}" sibTransId="{2778F990-B481-4922-BDF9-1F360F4772CA}"/>
    <dgm:cxn modelId="{E818F19F-3FA8-4155-AC3F-FFB33E32B787}" type="presOf" srcId="{A4CCF0EB-C669-4506-BF90-2C874D84A6BA}" destId="{D4E5ADB3-3BB9-486D-86A6-E5FEBD985B99}" srcOrd="0" destOrd="0" presId="urn:microsoft.com/office/officeart/2005/8/layout/orgChart1"/>
    <dgm:cxn modelId="{94E6C03C-E4E0-4D02-B77E-218173AE6677}" type="presOf" srcId="{1F1D5295-E8F7-444F-8CC5-8756B61CA3E3}" destId="{F56FFB93-E7C6-403D-B187-D65D828A3EB2}" srcOrd="1" destOrd="0" presId="urn:microsoft.com/office/officeart/2005/8/layout/orgChart1"/>
    <dgm:cxn modelId="{C2C27208-63A6-496B-B821-B114735CE1BA}" type="presOf" srcId="{7A0228B3-5039-4F28-9D82-82BB793AA521}" destId="{D639AFAF-F71F-42A1-9B4C-6A32D25088A8}" srcOrd="1" destOrd="0" presId="urn:microsoft.com/office/officeart/2005/8/layout/orgChart1"/>
    <dgm:cxn modelId="{DCDEDD41-221E-4DAD-8EBE-0AD6515CE954}" type="presOf" srcId="{760D8C97-C5C5-4DDD-A2E1-845FEB659DB5}" destId="{F050F75E-F761-4633-9E43-4F390FC0F1E4}" srcOrd="0" destOrd="0" presId="urn:microsoft.com/office/officeart/2005/8/layout/orgChart1"/>
    <dgm:cxn modelId="{6F51FED2-D2F0-4316-8658-CC5C02FF42A8}" srcId="{A4CCF0EB-C669-4506-BF90-2C874D84A6BA}" destId="{1F1D5295-E8F7-444F-8CC5-8756B61CA3E3}" srcOrd="3" destOrd="0" parTransId="{633AB1B1-9B43-491A-AEEC-0B917B0CC272}" sibTransId="{69EBBA37-ED78-430F-99E0-CC6E2F29580A}"/>
    <dgm:cxn modelId="{E43FE6C1-6C5C-4936-A806-0DECD28095BF}" type="presOf" srcId="{633AB1B1-9B43-491A-AEEC-0B917B0CC272}" destId="{BAD55D20-A826-49B6-BACD-ECBEA73F92B5}" srcOrd="0" destOrd="0" presId="urn:microsoft.com/office/officeart/2005/8/layout/orgChart1"/>
    <dgm:cxn modelId="{1D9FB1ED-FEEB-4EEC-8887-9AD2C321AD70}" type="presOf" srcId="{F4052377-0DF5-4D00-B827-644F05AE2DF8}" destId="{D486D451-D700-4A1B-90FF-37AFBCFBD812}" srcOrd="0" destOrd="0" presId="urn:microsoft.com/office/officeart/2005/8/layout/orgChart1"/>
    <dgm:cxn modelId="{2F841630-48F9-4251-92C9-CDCE1159AC99}" type="presOf" srcId="{35CE492B-5010-40B8-B8DF-C6970F2A8E25}" destId="{B944DC64-5306-4FCC-B30F-499BCB323097}" srcOrd="1" destOrd="0" presId="urn:microsoft.com/office/officeart/2005/8/layout/orgChart1"/>
    <dgm:cxn modelId="{AC7A48C2-8D76-48EB-AAE0-D0D9781D25AB}" type="presParOf" srcId="{1C8BD955-F02B-4AF7-B306-1539FA096DE7}" destId="{F889DC04-4518-490E-90F8-BB6922BDEBB8}" srcOrd="0" destOrd="0" presId="urn:microsoft.com/office/officeart/2005/8/layout/orgChart1"/>
    <dgm:cxn modelId="{0DE5778C-4E56-4A02-A136-AA9FBD952986}" type="presParOf" srcId="{F889DC04-4518-490E-90F8-BB6922BDEBB8}" destId="{FAA86CB5-1CDC-423B-8C8E-FC6ACD848706}" srcOrd="0" destOrd="0" presId="urn:microsoft.com/office/officeart/2005/8/layout/orgChart1"/>
    <dgm:cxn modelId="{8F67C41D-ACDF-40BB-A542-BBC5D1DC42D2}" type="presParOf" srcId="{FAA86CB5-1CDC-423B-8C8E-FC6ACD848706}" destId="{D4E5ADB3-3BB9-486D-86A6-E5FEBD985B99}" srcOrd="0" destOrd="0" presId="urn:microsoft.com/office/officeart/2005/8/layout/orgChart1"/>
    <dgm:cxn modelId="{570B9C69-D90A-47EA-AD12-51B79A232D3B}" type="presParOf" srcId="{FAA86CB5-1CDC-423B-8C8E-FC6ACD848706}" destId="{C32389A9-5894-499D-AC63-8DD2E92718F4}" srcOrd="1" destOrd="0" presId="urn:microsoft.com/office/officeart/2005/8/layout/orgChart1"/>
    <dgm:cxn modelId="{0D32049B-E145-41CF-BD94-5667E20AA0F9}" type="presParOf" srcId="{F889DC04-4518-490E-90F8-BB6922BDEBB8}" destId="{EFEBF955-1C08-4C48-9823-44397D296D58}" srcOrd="1" destOrd="0" presId="urn:microsoft.com/office/officeart/2005/8/layout/orgChart1"/>
    <dgm:cxn modelId="{8BF8F19B-2399-4AFF-9CEC-24B1936C9990}" type="presParOf" srcId="{EFEBF955-1C08-4C48-9823-44397D296D58}" destId="{F050F75E-F761-4633-9E43-4F390FC0F1E4}" srcOrd="0" destOrd="0" presId="urn:microsoft.com/office/officeart/2005/8/layout/orgChart1"/>
    <dgm:cxn modelId="{E4C6574A-4D4C-4EFA-BA32-2B01CFCFFDEE}" type="presParOf" srcId="{EFEBF955-1C08-4C48-9823-44397D296D58}" destId="{2975807A-21F0-4668-91F9-BD04D48B4F66}" srcOrd="1" destOrd="0" presId="urn:microsoft.com/office/officeart/2005/8/layout/orgChart1"/>
    <dgm:cxn modelId="{79CCC66F-FED3-4D44-A267-A5DD32411674}" type="presParOf" srcId="{2975807A-21F0-4668-91F9-BD04D48B4F66}" destId="{349C1854-2315-482C-BAF0-6B81E607D903}" srcOrd="0" destOrd="0" presId="urn:microsoft.com/office/officeart/2005/8/layout/orgChart1"/>
    <dgm:cxn modelId="{598D9C41-D625-4D0F-BD43-51766C8BAB84}" type="presParOf" srcId="{349C1854-2315-482C-BAF0-6B81E607D903}" destId="{A2DA1390-3F13-42DB-B883-17E4A7AA36B6}" srcOrd="0" destOrd="0" presId="urn:microsoft.com/office/officeart/2005/8/layout/orgChart1"/>
    <dgm:cxn modelId="{2DC159C5-B924-42B8-8B22-95B5B14B63DC}" type="presParOf" srcId="{349C1854-2315-482C-BAF0-6B81E607D903}" destId="{35815AA6-D3F9-425A-A41A-160F17DF535F}" srcOrd="1" destOrd="0" presId="urn:microsoft.com/office/officeart/2005/8/layout/orgChart1"/>
    <dgm:cxn modelId="{838E4BB5-45DB-42A6-AF42-6530C6172637}" type="presParOf" srcId="{2975807A-21F0-4668-91F9-BD04D48B4F66}" destId="{0C7A7562-AE68-4EF6-A98E-AD937EBE594D}" srcOrd="1" destOrd="0" presId="urn:microsoft.com/office/officeart/2005/8/layout/orgChart1"/>
    <dgm:cxn modelId="{BDF8FE48-6ABE-4DB9-AE63-3EC08BC87E43}" type="presParOf" srcId="{2975807A-21F0-4668-91F9-BD04D48B4F66}" destId="{535A348C-74DC-4394-8C82-A1AD56F41F1C}" srcOrd="2" destOrd="0" presId="urn:microsoft.com/office/officeart/2005/8/layout/orgChart1"/>
    <dgm:cxn modelId="{7C451257-8FC0-436D-9C99-4270A6225240}" type="presParOf" srcId="{EFEBF955-1C08-4C48-9823-44397D296D58}" destId="{875F879A-475F-4C34-989F-D8060C7CF643}" srcOrd="2" destOrd="0" presId="urn:microsoft.com/office/officeart/2005/8/layout/orgChart1"/>
    <dgm:cxn modelId="{876BADE0-400D-4DA2-B627-0B51469D0036}" type="presParOf" srcId="{EFEBF955-1C08-4C48-9823-44397D296D58}" destId="{D045DC5B-D2AF-4149-8F5C-1FC1DA9693A5}" srcOrd="3" destOrd="0" presId="urn:microsoft.com/office/officeart/2005/8/layout/orgChart1"/>
    <dgm:cxn modelId="{3D34F1DC-B494-41AA-9784-AEF19FF4EDA0}" type="presParOf" srcId="{D045DC5B-D2AF-4149-8F5C-1FC1DA9693A5}" destId="{969CC8A0-8164-4975-82B8-F0326199F3C4}" srcOrd="0" destOrd="0" presId="urn:microsoft.com/office/officeart/2005/8/layout/orgChart1"/>
    <dgm:cxn modelId="{7F4FE9E6-EB5B-4D48-B20F-5AC95471A374}" type="presParOf" srcId="{969CC8A0-8164-4975-82B8-F0326199F3C4}" destId="{06DAABF8-05BF-43BB-9723-5C4EBE78942B}" srcOrd="0" destOrd="0" presId="urn:microsoft.com/office/officeart/2005/8/layout/orgChart1"/>
    <dgm:cxn modelId="{83664A99-227C-44D8-A3BA-EB544D14B879}" type="presParOf" srcId="{969CC8A0-8164-4975-82B8-F0326199F3C4}" destId="{D639AFAF-F71F-42A1-9B4C-6A32D25088A8}" srcOrd="1" destOrd="0" presId="urn:microsoft.com/office/officeart/2005/8/layout/orgChart1"/>
    <dgm:cxn modelId="{81EEC84C-1E3B-414A-A4DD-CB85FFD2688D}" type="presParOf" srcId="{D045DC5B-D2AF-4149-8F5C-1FC1DA9693A5}" destId="{88AA443A-9004-414C-8EF9-9C44259952E7}" srcOrd="1" destOrd="0" presId="urn:microsoft.com/office/officeart/2005/8/layout/orgChart1"/>
    <dgm:cxn modelId="{134E7FF0-9F25-4056-87E5-81EE8F2E42C4}" type="presParOf" srcId="{D045DC5B-D2AF-4149-8F5C-1FC1DA9693A5}" destId="{F3BAFA43-5D0E-4633-BAA9-661CBBAD283C}" srcOrd="2" destOrd="0" presId="urn:microsoft.com/office/officeart/2005/8/layout/orgChart1"/>
    <dgm:cxn modelId="{D6ECCF9F-D88A-4118-84A3-57D759B376E1}" type="presParOf" srcId="{EFEBF955-1C08-4C48-9823-44397D296D58}" destId="{D486D451-D700-4A1B-90FF-37AFBCFBD812}" srcOrd="4" destOrd="0" presId="urn:microsoft.com/office/officeart/2005/8/layout/orgChart1"/>
    <dgm:cxn modelId="{106DFCE6-3757-4D9A-AB37-BEA6E07B5D4C}" type="presParOf" srcId="{EFEBF955-1C08-4C48-9823-44397D296D58}" destId="{87DF23F8-31A5-4D0A-8E78-5C3092A8B25C}" srcOrd="5" destOrd="0" presId="urn:microsoft.com/office/officeart/2005/8/layout/orgChart1"/>
    <dgm:cxn modelId="{1A148BBC-36E9-46F4-A5F0-4770A7F3EA15}" type="presParOf" srcId="{87DF23F8-31A5-4D0A-8E78-5C3092A8B25C}" destId="{EBA1C303-37CA-4357-BAE2-469E29EF228C}" srcOrd="0" destOrd="0" presId="urn:microsoft.com/office/officeart/2005/8/layout/orgChart1"/>
    <dgm:cxn modelId="{86313D25-01A3-420D-88FD-37A1B74263C9}" type="presParOf" srcId="{EBA1C303-37CA-4357-BAE2-469E29EF228C}" destId="{E70D3FD1-9CA8-477C-8BA3-1F3310CC0036}" srcOrd="0" destOrd="0" presId="urn:microsoft.com/office/officeart/2005/8/layout/orgChart1"/>
    <dgm:cxn modelId="{B68E1CB5-CA4C-4E36-BF36-35A55836FC7C}" type="presParOf" srcId="{EBA1C303-37CA-4357-BAE2-469E29EF228C}" destId="{B944DC64-5306-4FCC-B30F-499BCB323097}" srcOrd="1" destOrd="0" presId="urn:microsoft.com/office/officeart/2005/8/layout/orgChart1"/>
    <dgm:cxn modelId="{8153D6C3-197E-4E2E-A976-A33871F06349}" type="presParOf" srcId="{87DF23F8-31A5-4D0A-8E78-5C3092A8B25C}" destId="{75A7660F-8A7D-46F1-B1E4-EEA335BE3539}" srcOrd="1" destOrd="0" presId="urn:microsoft.com/office/officeart/2005/8/layout/orgChart1"/>
    <dgm:cxn modelId="{6BC3FF88-9954-4151-86BC-A62FEC6AD359}" type="presParOf" srcId="{87DF23F8-31A5-4D0A-8E78-5C3092A8B25C}" destId="{B77E8D6D-96AA-4118-A2F4-ECE6208A2C10}" srcOrd="2" destOrd="0" presId="urn:microsoft.com/office/officeart/2005/8/layout/orgChart1"/>
    <dgm:cxn modelId="{7266B926-96B4-489B-921D-BEB36E23930A}" type="presParOf" srcId="{EFEBF955-1C08-4C48-9823-44397D296D58}" destId="{BAD55D20-A826-49B6-BACD-ECBEA73F92B5}" srcOrd="6" destOrd="0" presId="urn:microsoft.com/office/officeart/2005/8/layout/orgChart1"/>
    <dgm:cxn modelId="{D95CC621-7669-44EF-A64B-EB0C9357FB57}" type="presParOf" srcId="{EFEBF955-1C08-4C48-9823-44397D296D58}" destId="{29F30877-CA32-44E2-A910-C82DD1CA46C7}" srcOrd="7" destOrd="0" presId="urn:microsoft.com/office/officeart/2005/8/layout/orgChart1"/>
    <dgm:cxn modelId="{29120CC9-DC82-40E5-B748-FF36CBF679E3}" type="presParOf" srcId="{29F30877-CA32-44E2-A910-C82DD1CA46C7}" destId="{33D4FAC6-F0A6-4EFE-8E6A-19AFBE5DDDDD}" srcOrd="0" destOrd="0" presId="urn:microsoft.com/office/officeart/2005/8/layout/orgChart1"/>
    <dgm:cxn modelId="{45F93D94-294A-4724-8D8B-52181DDE1206}" type="presParOf" srcId="{33D4FAC6-F0A6-4EFE-8E6A-19AFBE5DDDDD}" destId="{2F5090B5-5AE2-4443-8C94-94C29608EA8D}" srcOrd="0" destOrd="0" presId="urn:microsoft.com/office/officeart/2005/8/layout/orgChart1"/>
    <dgm:cxn modelId="{642D1C5D-50A4-4C75-B8EC-11AD2E3C6FAB}" type="presParOf" srcId="{33D4FAC6-F0A6-4EFE-8E6A-19AFBE5DDDDD}" destId="{F56FFB93-E7C6-403D-B187-D65D828A3EB2}" srcOrd="1" destOrd="0" presId="urn:microsoft.com/office/officeart/2005/8/layout/orgChart1"/>
    <dgm:cxn modelId="{2425C7B9-955B-4939-BA47-6583FE91F1AF}" type="presParOf" srcId="{29F30877-CA32-44E2-A910-C82DD1CA46C7}" destId="{1773FCDC-186C-4743-87B4-AC1C5545B9A5}" srcOrd="1" destOrd="0" presId="urn:microsoft.com/office/officeart/2005/8/layout/orgChart1"/>
    <dgm:cxn modelId="{4523A560-B519-4CC1-88BE-B1C1DF91DDFD}" type="presParOf" srcId="{29F30877-CA32-44E2-A910-C82DD1CA46C7}" destId="{C3D51AAC-D915-4461-9794-89F063386AAE}" srcOrd="2" destOrd="0" presId="urn:microsoft.com/office/officeart/2005/8/layout/orgChart1"/>
    <dgm:cxn modelId="{A534A340-95B7-493C-896C-0C2FC62D5DEC}" type="presParOf" srcId="{F889DC04-4518-490E-90F8-BB6922BDEBB8}" destId="{14770D31-AABA-49FB-8F10-FFB43A021A2D}" srcOrd="2" destOrd="0" presId="urn:microsoft.com/office/officeart/2005/8/layout/orgChar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AD55D20-A826-49B6-BACD-ECBEA73F92B5}">
      <dsp:nvSpPr>
        <dsp:cNvPr id="0" name=""/>
        <dsp:cNvSpPr/>
      </dsp:nvSpPr>
      <dsp:spPr>
        <a:xfrm>
          <a:off x="4105274" y="1719199"/>
          <a:ext cx="389905" cy="3221040"/>
        </a:xfrm>
        <a:custGeom>
          <a:avLst/>
          <a:gdLst/>
          <a:ahLst/>
          <a:cxnLst/>
          <a:rect l="0" t="0" r="0" b="0"/>
          <a:pathLst>
            <a:path>
              <a:moveTo>
                <a:pt x="0" y="0"/>
              </a:moveTo>
              <a:lnTo>
                <a:pt x="0" y="3221040"/>
              </a:lnTo>
              <a:lnTo>
                <a:pt x="389905" y="3221040"/>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D486D451-D700-4A1B-90FF-37AFBCFBD812}">
      <dsp:nvSpPr>
        <dsp:cNvPr id="0" name=""/>
        <dsp:cNvSpPr/>
      </dsp:nvSpPr>
      <dsp:spPr>
        <a:xfrm>
          <a:off x="3715369" y="1719199"/>
          <a:ext cx="389905" cy="3252650"/>
        </a:xfrm>
        <a:custGeom>
          <a:avLst/>
          <a:gdLst/>
          <a:ahLst/>
          <a:cxnLst/>
          <a:rect l="0" t="0" r="0" b="0"/>
          <a:pathLst>
            <a:path>
              <a:moveTo>
                <a:pt x="389905" y="0"/>
              </a:moveTo>
              <a:lnTo>
                <a:pt x="389905" y="3252650"/>
              </a:lnTo>
              <a:lnTo>
                <a:pt x="0" y="3252650"/>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875F879A-475F-4C34-989F-D8060C7CF643}">
      <dsp:nvSpPr>
        <dsp:cNvPr id="0" name=""/>
        <dsp:cNvSpPr/>
      </dsp:nvSpPr>
      <dsp:spPr>
        <a:xfrm>
          <a:off x="4105274" y="1719199"/>
          <a:ext cx="389905" cy="1372032"/>
        </a:xfrm>
        <a:custGeom>
          <a:avLst/>
          <a:gdLst/>
          <a:ahLst/>
          <a:cxnLst/>
          <a:rect l="0" t="0" r="0" b="0"/>
          <a:pathLst>
            <a:path>
              <a:moveTo>
                <a:pt x="0" y="0"/>
              </a:moveTo>
              <a:lnTo>
                <a:pt x="0" y="1372032"/>
              </a:lnTo>
              <a:lnTo>
                <a:pt x="389905" y="1372032"/>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F050F75E-F761-4633-9E43-4F390FC0F1E4}">
      <dsp:nvSpPr>
        <dsp:cNvPr id="0" name=""/>
        <dsp:cNvSpPr/>
      </dsp:nvSpPr>
      <dsp:spPr>
        <a:xfrm>
          <a:off x="3715369" y="1719199"/>
          <a:ext cx="389905" cy="1364614"/>
        </a:xfrm>
        <a:custGeom>
          <a:avLst/>
          <a:gdLst/>
          <a:ahLst/>
          <a:cxnLst/>
          <a:rect l="0" t="0" r="0" b="0"/>
          <a:pathLst>
            <a:path>
              <a:moveTo>
                <a:pt x="389905" y="0"/>
              </a:moveTo>
              <a:lnTo>
                <a:pt x="389905" y="1364614"/>
              </a:lnTo>
              <a:lnTo>
                <a:pt x="0" y="1364614"/>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D4E5ADB3-3BB9-486D-86A6-E5FEBD985B99}">
      <dsp:nvSpPr>
        <dsp:cNvPr id="0" name=""/>
        <dsp:cNvSpPr/>
      </dsp:nvSpPr>
      <dsp:spPr>
        <a:xfrm>
          <a:off x="2248580" y="481953"/>
          <a:ext cx="3713389" cy="1237245"/>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3200" b="1" i="0" u="none" strike="noStrike" kern="1200" cap="none" normalizeH="0" baseline="0" dirty="0">
              <a:ln>
                <a:noFill/>
              </a:ln>
              <a:solidFill>
                <a:schemeClr val="bg1"/>
              </a:solidFill>
              <a:effectLst>
                <a:outerShdw blurRad="38100" dist="38100" dir="2700000" algn="tl">
                  <a:srgbClr val="000000">
                    <a:alpha val="43137"/>
                  </a:srgbClr>
                </a:outerShdw>
              </a:effectLst>
              <a:latin typeface="+mn-lt"/>
            </a:rPr>
            <a:t>Проектные задачи</a:t>
          </a:r>
        </a:p>
      </dsp:txBody>
      <dsp:txXfrm>
        <a:off x="2248580" y="481953"/>
        <a:ext cx="3713389" cy="1237245"/>
      </dsp:txXfrm>
    </dsp:sp>
    <dsp:sp modelId="{A2DA1390-3F13-42DB-B883-17E4A7AA36B6}">
      <dsp:nvSpPr>
        <dsp:cNvPr id="0" name=""/>
        <dsp:cNvSpPr/>
      </dsp:nvSpPr>
      <dsp:spPr>
        <a:xfrm>
          <a:off x="1979" y="2499010"/>
          <a:ext cx="3713389" cy="1169606"/>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3200" b="1" i="0" u="none" strike="noStrike" kern="1200" cap="none" normalizeH="0" baseline="0" dirty="0">
              <a:ln>
                <a:noFill/>
              </a:ln>
              <a:solidFill>
                <a:schemeClr val="bg1"/>
              </a:solidFill>
              <a:effectLst>
                <a:outerShdw blurRad="38100" dist="38100" dir="2700000" algn="tl">
                  <a:srgbClr val="000000">
                    <a:alpha val="43137"/>
                  </a:srgbClr>
                </a:outerShdw>
              </a:effectLst>
              <a:latin typeface="+mn-lt"/>
            </a:rPr>
            <a:t>предметные</a:t>
          </a:r>
        </a:p>
      </dsp:txBody>
      <dsp:txXfrm>
        <a:off x="1979" y="2499010"/>
        <a:ext cx="3713389" cy="1169606"/>
      </dsp:txXfrm>
    </dsp:sp>
    <dsp:sp modelId="{06DAABF8-05BF-43BB-9723-5C4EBE78942B}">
      <dsp:nvSpPr>
        <dsp:cNvPr id="0" name=""/>
        <dsp:cNvSpPr/>
      </dsp:nvSpPr>
      <dsp:spPr>
        <a:xfrm>
          <a:off x="4495180" y="2499010"/>
          <a:ext cx="3713389" cy="1184441"/>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3200" b="1" i="0" u="none" strike="noStrike" kern="1200" cap="none" normalizeH="0" baseline="0" dirty="0" err="1">
              <a:ln>
                <a:noFill/>
              </a:ln>
              <a:solidFill>
                <a:schemeClr val="bg1"/>
              </a:solidFill>
              <a:effectLst>
                <a:outerShdw blurRad="38100" dist="38100" dir="2700000" algn="tl">
                  <a:srgbClr val="000000">
                    <a:alpha val="43137"/>
                  </a:srgbClr>
                </a:outerShdw>
              </a:effectLst>
              <a:latin typeface="+mn-lt"/>
            </a:rPr>
            <a:t>межпредметные</a:t>
          </a:r>
          <a:endParaRPr kumimoji="0" lang="ru-RU" sz="3200" b="1" i="0" u="none" strike="noStrike" kern="1200" cap="none" normalizeH="0" baseline="0" dirty="0">
            <a:ln>
              <a:noFill/>
            </a:ln>
            <a:solidFill>
              <a:schemeClr val="bg1"/>
            </a:solidFill>
            <a:effectLst>
              <a:outerShdw blurRad="38100" dist="38100" dir="2700000" algn="tl">
                <a:srgbClr val="000000">
                  <a:alpha val="43137"/>
                </a:srgbClr>
              </a:outerShdw>
            </a:effectLst>
            <a:latin typeface="+mn-lt"/>
          </a:endParaRPr>
        </a:p>
      </dsp:txBody>
      <dsp:txXfrm>
        <a:off x="4495180" y="2499010"/>
        <a:ext cx="3713389" cy="1184441"/>
      </dsp:txXfrm>
    </dsp:sp>
    <dsp:sp modelId="{E70D3FD1-9CA8-477C-8BA3-1F3310CC0036}">
      <dsp:nvSpPr>
        <dsp:cNvPr id="0" name=""/>
        <dsp:cNvSpPr/>
      </dsp:nvSpPr>
      <dsp:spPr>
        <a:xfrm>
          <a:off x="1979" y="4463263"/>
          <a:ext cx="3713389" cy="1017171"/>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3200" b="1" i="0" u="none" strike="noStrike" kern="1200" cap="none" normalizeH="0" baseline="0" dirty="0">
              <a:ln>
                <a:noFill/>
              </a:ln>
              <a:solidFill>
                <a:schemeClr val="bg1"/>
              </a:solidFill>
              <a:effectLst>
                <a:outerShdw blurRad="38100" dist="38100" dir="2700000" algn="tl">
                  <a:srgbClr val="000000">
                    <a:alpha val="43137"/>
                  </a:srgbClr>
                </a:outerShdw>
              </a:effectLst>
              <a:latin typeface="+mn-lt"/>
            </a:rPr>
            <a:t>разновозрастные</a:t>
          </a:r>
        </a:p>
      </dsp:txBody>
      <dsp:txXfrm>
        <a:off x="1979" y="4463263"/>
        <a:ext cx="3713389" cy="1017171"/>
      </dsp:txXfrm>
    </dsp:sp>
    <dsp:sp modelId="{2F5090B5-5AE2-4443-8C94-94C29608EA8D}">
      <dsp:nvSpPr>
        <dsp:cNvPr id="0" name=""/>
        <dsp:cNvSpPr/>
      </dsp:nvSpPr>
      <dsp:spPr>
        <a:xfrm>
          <a:off x="4495180" y="4463263"/>
          <a:ext cx="3713389" cy="953951"/>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3200" b="1" i="0" u="none" strike="noStrike" kern="1200" cap="none" normalizeH="0" baseline="0" dirty="0">
              <a:ln>
                <a:noFill/>
              </a:ln>
              <a:solidFill>
                <a:schemeClr val="bg1"/>
              </a:solidFill>
              <a:effectLst/>
              <a:latin typeface="+mn-lt"/>
            </a:rPr>
            <a:t>одновозрастные</a:t>
          </a:r>
        </a:p>
      </dsp:txBody>
      <dsp:txXfrm>
        <a:off x="4495180" y="4463263"/>
        <a:ext cx="3713389" cy="953951"/>
      </dsp:txXfrm>
    </dsp:sp>
  </dsp:spTree>
</dsp:drawing>
</file>

<file path=ppt/diagrams/layout1.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696737502"/>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p:cNvGrpSpPr/>
        <p:nvPr/>
      </p:nvGrpSpPr>
      <p:grpSpPr>
        <a:xfrm>
          <a:off x="0" y="0"/>
          <a:ext cx="0" cy="0"/>
          <a:chOff x="0" y="0"/>
          <a:chExt cx="0" cy="0"/>
        </a:xfrm>
      </p:grpSpPr>
      <p:sp>
        <p:nvSpPr>
          <p:cNvPr id="43" name="Google Shape;43;p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44" name="Google Shape;44;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4655968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381000" y="685800"/>
            <a:ext cx="6096000" cy="3429000"/>
          </a:xfrm>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120045030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
        <p:cNvGrpSpPr/>
        <p:nvPr/>
      </p:nvGrpSpPr>
      <p:grpSpPr>
        <a:xfrm>
          <a:off x="0" y="0"/>
          <a:ext cx="0" cy="0"/>
          <a:chOff x="0" y="0"/>
          <a:chExt cx="0" cy="0"/>
        </a:xfrm>
      </p:grpSpPr>
      <p:sp>
        <p:nvSpPr>
          <p:cNvPr id="49" name="Google Shape;49;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50" name="Google Shape;50;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69466019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
        <p:cNvGrpSpPr/>
        <p:nvPr/>
      </p:nvGrpSpPr>
      <p:grpSpPr>
        <a:xfrm>
          <a:off x="0" y="0"/>
          <a:ext cx="0" cy="0"/>
          <a:chOff x="0" y="0"/>
          <a:chExt cx="0" cy="0"/>
        </a:xfrm>
      </p:grpSpPr>
      <p:sp>
        <p:nvSpPr>
          <p:cNvPr id="55" name="Google Shape;55;p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56" name="Google Shape;56;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70958496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
        <p:cNvGrpSpPr/>
        <p:nvPr/>
      </p:nvGrpSpPr>
      <p:grpSpPr>
        <a:xfrm>
          <a:off x="0" y="0"/>
          <a:ext cx="0" cy="0"/>
          <a:chOff x="0" y="0"/>
          <a:chExt cx="0" cy="0"/>
        </a:xfrm>
      </p:grpSpPr>
      <p:sp>
        <p:nvSpPr>
          <p:cNvPr id="68" name="Google Shape;68;p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69" name="Google Shape;69;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74671473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381000" y="685800"/>
            <a:ext cx="6096000" cy="3429000"/>
          </a:xfrm>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40951425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381000" y="685800"/>
            <a:ext cx="6096000" cy="3429000"/>
          </a:xfrm>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15076688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0036_Hall_Template_SlidesMania_1">
  <p:cSld name="13_Title Slide">
    <p:bg>
      <p:bgPr>
        <a:solidFill>
          <a:schemeClr val="accent1"/>
        </a:solidFill>
        <a:effectLst/>
      </p:bgPr>
    </p:bg>
    <p:spTree>
      <p:nvGrpSpPr>
        <p:cNvPr id="1" name="Shape 7"/>
        <p:cNvGrpSpPr/>
        <p:nvPr/>
      </p:nvGrpSpPr>
      <p:grpSpPr>
        <a:xfrm>
          <a:off x="0" y="0"/>
          <a:ext cx="0" cy="0"/>
          <a:chOff x="0" y="0"/>
          <a:chExt cx="0" cy="0"/>
        </a:xfrm>
      </p:grpSpPr>
      <p:sp>
        <p:nvSpPr>
          <p:cNvPr id="8" name="Google Shape;8;p2"/>
          <p:cNvSpPr/>
          <p:nvPr/>
        </p:nvSpPr>
        <p:spPr>
          <a:xfrm flipH="1">
            <a:off x="-192150" y="-176700"/>
            <a:ext cx="11839200" cy="6512700"/>
          </a:xfrm>
          <a:prstGeom prst="rect">
            <a:avLst/>
          </a:prstGeom>
          <a:solidFill>
            <a:srgbClr val="FFFFFF">
              <a:alpha val="51400"/>
            </a:srgbClr>
          </a:solidFill>
          <a:ln>
            <a:noFill/>
          </a:ln>
          <a:effectLst>
            <a:outerShdw blurRad="50800" dist="152400" dir="2700000" algn="tl" rotWithShape="0">
              <a:srgbClr val="000000">
                <a:alpha val="4000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9" name="Google Shape;9;p2"/>
          <p:cNvSpPr/>
          <p:nvPr/>
        </p:nvSpPr>
        <p:spPr>
          <a:xfrm flipH="1">
            <a:off x="0" y="-9237"/>
            <a:ext cx="11018982" cy="5689602"/>
          </a:xfrm>
          <a:prstGeom prst="rect">
            <a:avLst/>
          </a:prstGeom>
          <a:solidFill>
            <a:srgbClr val="FFFFFF"/>
          </a:solidFill>
          <a:ln>
            <a:noFill/>
          </a:ln>
          <a:effectLst>
            <a:outerShdw blurRad="50800" dist="152400" dir="2700000" algn="tl" rotWithShape="0">
              <a:srgbClr val="000000">
                <a:alpha val="4000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10" name="Google Shape;10;p2"/>
          <p:cNvSpPr/>
          <p:nvPr/>
        </p:nvSpPr>
        <p:spPr>
          <a:xfrm>
            <a:off x="544946" y="-9236"/>
            <a:ext cx="498762" cy="1450109"/>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0036_Hall_Template_SlidesMania_2">
  <p:cSld name="5_Title Slide">
    <p:bg>
      <p:bgPr>
        <a:solidFill>
          <a:schemeClr val="accent2"/>
        </a:solidFill>
        <a:effectLst/>
      </p:bgPr>
    </p:bg>
    <p:spTree>
      <p:nvGrpSpPr>
        <p:cNvPr id="1" name="Shape 22"/>
        <p:cNvGrpSpPr/>
        <p:nvPr/>
      </p:nvGrpSpPr>
      <p:grpSpPr>
        <a:xfrm>
          <a:off x="0" y="0"/>
          <a:ext cx="0" cy="0"/>
          <a:chOff x="0" y="0"/>
          <a:chExt cx="0" cy="0"/>
        </a:xfrm>
      </p:grpSpPr>
      <p:sp>
        <p:nvSpPr>
          <p:cNvPr id="23" name="Google Shape;23;p4"/>
          <p:cNvSpPr/>
          <p:nvPr/>
        </p:nvSpPr>
        <p:spPr>
          <a:xfrm flipH="1">
            <a:off x="-192150" y="-176700"/>
            <a:ext cx="11839200" cy="6512700"/>
          </a:xfrm>
          <a:prstGeom prst="rect">
            <a:avLst/>
          </a:prstGeom>
          <a:solidFill>
            <a:srgbClr val="FFFFFF">
              <a:alpha val="51400"/>
            </a:srgbClr>
          </a:solidFill>
          <a:ln>
            <a:noFill/>
          </a:ln>
          <a:effectLst>
            <a:outerShdw blurRad="50800" dist="152400" dir="2700000" algn="tl" rotWithShape="0">
              <a:srgbClr val="000000">
                <a:alpha val="4000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24" name="Google Shape;24;p4"/>
          <p:cNvSpPr/>
          <p:nvPr/>
        </p:nvSpPr>
        <p:spPr>
          <a:xfrm flipH="1">
            <a:off x="0" y="-9237"/>
            <a:ext cx="11018982" cy="5689602"/>
          </a:xfrm>
          <a:prstGeom prst="rect">
            <a:avLst/>
          </a:prstGeom>
          <a:solidFill>
            <a:srgbClr val="FFFFFF"/>
          </a:solidFill>
          <a:ln>
            <a:noFill/>
          </a:ln>
          <a:effectLst>
            <a:outerShdw blurRad="50800" dist="152400" dir="2700000" algn="tl" rotWithShape="0">
              <a:srgbClr val="000000">
                <a:alpha val="40000"/>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800">
              <a:solidFill>
                <a:schemeClr val="lt1"/>
              </a:solidFill>
              <a:latin typeface="Calibri"/>
              <a:ea typeface="Calibri"/>
              <a:cs typeface="Calibri"/>
              <a:sym typeface="Calibri"/>
            </a:endParaRPr>
          </a:p>
        </p:txBody>
      </p:sp>
      <p:sp>
        <p:nvSpPr>
          <p:cNvPr id="25" name="Google Shape;25;p4"/>
          <p:cNvSpPr/>
          <p:nvPr/>
        </p:nvSpPr>
        <p:spPr>
          <a:xfrm>
            <a:off x="544946" y="-9236"/>
            <a:ext cx="498762" cy="1450109"/>
          </a:xfrm>
          <a:prstGeom prst="rect">
            <a:avLst/>
          </a:prstGeom>
          <a:solidFill>
            <a:schemeClr val="accent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0036_Hall_Template_SlidesMania_3">
  <p:cSld name="6_Title Slide">
    <p:bg>
      <p:bgPr>
        <a:solidFill>
          <a:schemeClr val="accent3"/>
        </a:solidFill>
        <a:effectLst/>
      </p:bgPr>
    </p:bg>
    <p:spTree>
      <p:nvGrpSpPr>
        <p:cNvPr id="1" name="Shape 26"/>
        <p:cNvGrpSpPr/>
        <p:nvPr/>
      </p:nvGrpSpPr>
      <p:grpSpPr>
        <a:xfrm>
          <a:off x="0" y="0"/>
          <a:ext cx="0" cy="0"/>
          <a:chOff x="0" y="0"/>
          <a:chExt cx="0" cy="0"/>
        </a:xfrm>
      </p:grpSpPr>
      <p:sp>
        <p:nvSpPr>
          <p:cNvPr id="27" name="Google Shape;27;p5"/>
          <p:cNvSpPr/>
          <p:nvPr/>
        </p:nvSpPr>
        <p:spPr>
          <a:xfrm flipH="1">
            <a:off x="-192150" y="-176700"/>
            <a:ext cx="11839200" cy="6512700"/>
          </a:xfrm>
          <a:prstGeom prst="rect">
            <a:avLst/>
          </a:prstGeom>
          <a:solidFill>
            <a:srgbClr val="FFFFFF">
              <a:alpha val="51400"/>
            </a:srgbClr>
          </a:solidFill>
          <a:ln>
            <a:noFill/>
          </a:ln>
          <a:effectLst>
            <a:outerShdw blurRad="50800" dist="152400" dir="2700000" algn="tl" rotWithShape="0">
              <a:srgbClr val="000000">
                <a:alpha val="4000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28" name="Google Shape;28;p5"/>
          <p:cNvSpPr/>
          <p:nvPr/>
        </p:nvSpPr>
        <p:spPr>
          <a:xfrm flipH="1">
            <a:off x="0" y="-9237"/>
            <a:ext cx="11018982" cy="5689602"/>
          </a:xfrm>
          <a:prstGeom prst="rect">
            <a:avLst/>
          </a:prstGeom>
          <a:solidFill>
            <a:srgbClr val="FFFFFF"/>
          </a:solidFill>
          <a:ln>
            <a:noFill/>
          </a:ln>
          <a:effectLst>
            <a:outerShdw blurRad="50800" dist="152400" dir="2700000" algn="tl" rotWithShape="0">
              <a:srgbClr val="000000">
                <a:alpha val="40000"/>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800">
              <a:solidFill>
                <a:schemeClr val="lt1"/>
              </a:solidFill>
              <a:latin typeface="Calibri"/>
              <a:ea typeface="Calibri"/>
              <a:cs typeface="Calibri"/>
              <a:sym typeface="Calibri"/>
            </a:endParaRPr>
          </a:p>
        </p:txBody>
      </p:sp>
      <p:sp>
        <p:nvSpPr>
          <p:cNvPr id="29" name="Google Shape;29;p5"/>
          <p:cNvSpPr/>
          <p:nvPr/>
        </p:nvSpPr>
        <p:spPr>
          <a:xfrm>
            <a:off x="544946" y="-9236"/>
            <a:ext cx="498762" cy="1450109"/>
          </a:xfrm>
          <a:prstGeom prst="rect">
            <a:avLst/>
          </a:prstGeom>
          <a:solidFill>
            <a:schemeClr val="accent3"/>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0036_Hall_Template_SlidesMania_4">
  <p:cSld name="7_Title Slide">
    <p:bg>
      <p:bgPr>
        <a:solidFill>
          <a:schemeClr val="accent4"/>
        </a:solidFill>
        <a:effectLst/>
      </p:bgPr>
    </p:bg>
    <p:spTree>
      <p:nvGrpSpPr>
        <p:cNvPr id="1" name="Shape 30"/>
        <p:cNvGrpSpPr/>
        <p:nvPr/>
      </p:nvGrpSpPr>
      <p:grpSpPr>
        <a:xfrm>
          <a:off x="0" y="0"/>
          <a:ext cx="0" cy="0"/>
          <a:chOff x="0" y="0"/>
          <a:chExt cx="0" cy="0"/>
        </a:xfrm>
      </p:grpSpPr>
      <p:sp>
        <p:nvSpPr>
          <p:cNvPr id="31" name="Google Shape;31;p6"/>
          <p:cNvSpPr/>
          <p:nvPr/>
        </p:nvSpPr>
        <p:spPr>
          <a:xfrm flipH="1">
            <a:off x="-192150" y="-176700"/>
            <a:ext cx="11839200" cy="6512700"/>
          </a:xfrm>
          <a:prstGeom prst="rect">
            <a:avLst/>
          </a:prstGeom>
          <a:solidFill>
            <a:srgbClr val="FFFFFF">
              <a:alpha val="51400"/>
            </a:srgbClr>
          </a:solidFill>
          <a:ln>
            <a:noFill/>
          </a:ln>
          <a:effectLst>
            <a:outerShdw blurRad="50800" dist="152400" dir="2700000" algn="tl" rotWithShape="0">
              <a:srgbClr val="000000">
                <a:alpha val="4000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32" name="Google Shape;32;p6"/>
          <p:cNvSpPr/>
          <p:nvPr/>
        </p:nvSpPr>
        <p:spPr>
          <a:xfrm flipH="1">
            <a:off x="0" y="-9237"/>
            <a:ext cx="11018982" cy="5689602"/>
          </a:xfrm>
          <a:prstGeom prst="rect">
            <a:avLst/>
          </a:prstGeom>
          <a:solidFill>
            <a:srgbClr val="FFFFFF"/>
          </a:solidFill>
          <a:ln>
            <a:noFill/>
          </a:ln>
          <a:effectLst>
            <a:outerShdw blurRad="50800" dist="152400" dir="2700000" algn="tl" rotWithShape="0">
              <a:srgbClr val="000000">
                <a:alpha val="40000"/>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800">
              <a:solidFill>
                <a:schemeClr val="lt1"/>
              </a:solidFill>
              <a:latin typeface="Calibri"/>
              <a:ea typeface="Calibri"/>
              <a:cs typeface="Calibri"/>
              <a:sym typeface="Calibri"/>
            </a:endParaRPr>
          </a:p>
        </p:txBody>
      </p:sp>
      <p:sp>
        <p:nvSpPr>
          <p:cNvPr id="33" name="Google Shape;33;p6"/>
          <p:cNvSpPr/>
          <p:nvPr/>
        </p:nvSpPr>
        <p:spPr>
          <a:xfrm>
            <a:off x="544946" y="-9236"/>
            <a:ext cx="498762" cy="1450109"/>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0036_Hall_Template_SlidesMania_5">
  <p:cSld name="8_Title Slide">
    <p:bg>
      <p:bgPr>
        <a:solidFill>
          <a:schemeClr val="accent5"/>
        </a:solidFill>
        <a:effectLst/>
      </p:bgPr>
    </p:bg>
    <p:spTree>
      <p:nvGrpSpPr>
        <p:cNvPr id="1" name="Shape 34"/>
        <p:cNvGrpSpPr/>
        <p:nvPr/>
      </p:nvGrpSpPr>
      <p:grpSpPr>
        <a:xfrm>
          <a:off x="0" y="0"/>
          <a:ext cx="0" cy="0"/>
          <a:chOff x="0" y="0"/>
          <a:chExt cx="0" cy="0"/>
        </a:xfrm>
      </p:grpSpPr>
      <p:sp>
        <p:nvSpPr>
          <p:cNvPr id="35" name="Google Shape;35;p7"/>
          <p:cNvSpPr/>
          <p:nvPr/>
        </p:nvSpPr>
        <p:spPr>
          <a:xfrm flipH="1">
            <a:off x="-192150" y="-176700"/>
            <a:ext cx="11839200" cy="6512700"/>
          </a:xfrm>
          <a:prstGeom prst="rect">
            <a:avLst/>
          </a:prstGeom>
          <a:solidFill>
            <a:srgbClr val="FFFFFF">
              <a:alpha val="51400"/>
            </a:srgbClr>
          </a:solidFill>
          <a:ln>
            <a:noFill/>
          </a:ln>
          <a:effectLst>
            <a:outerShdw blurRad="50800" dist="152400" dir="2700000" algn="tl" rotWithShape="0">
              <a:srgbClr val="000000">
                <a:alpha val="4000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36" name="Google Shape;36;p7"/>
          <p:cNvSpPr/>
          <p:nvPr/>
        </p:nvSpPr>
        <p:spPr>
          <a:xfrm flipH="1">
            <a:off x="0" y="-9237"/>
            <a:ext cx="11018982" cy="5689602"/>
          </a:xfrm>
          <a:prstGeom prst="rect">
            <a:avLst/>
          </a:prstGeom>
          <a:solidFill>
            <a:srgbClr val="FFFFFF"/>
          </a:solidFill>
          <a:ln>
            <a:noFill/>
          </a:ln>
          <a:effectLst>
            <a:outerShdw blurRad="50800" dist="152400" dir="2700000" algn="tl" rotWithShape="0">
              <a:srgbClr val="000000">
                <a:alpha val="40000"/>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800">
              <a:solidFill>
                <a:schemeClr val="lt1"/>
              </a:solidFill>
              <a:latin typeface="Calibri"/>
              <a:ea typeface="Calibri"/>
              <a:cs typeface="Calibri"/>
              <a:sym typeface="Calibri"/>
            </a:endParaRPr>
          </a:p>
        </p:txBody>
      </p:sp>
      <p:sp>
        <p:nvSpPr>
          <p:cNvPr id="37" name="Google Shape;37;p7"/>
          <p:cNvSpPr/>
          <p:nvPr/>
        </p:nvSpPr>
        <p:spPr>
          <a:xfrm>
            <a:off x="544946" y="-9236"/>
            <a:ext cx="498762" cy="1450109"/>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0036_Hall_Template_SlidesMania_6">
  <p:cSld name="9_Title Slide">
    <p:bg>
      <p:bgPr>
        <a:solidFill>
          <a:schemeClr val="accent6"/>
        </a:solidFill>
        <a:effectLst/>
      </p:bgPr>
    </p:bg>
    <p:spTree>
      <p:nvGrpSpPr>
        <p:cNvPr id="1" name="Shape 38"/>
        <p:cNvGrpSpPr/>
        <p:nvPr/>
      </p:nvGrpSpPr>
      <p:grpSpPr>
        <a:xfrm>
          <a:off x="0" y="0"/>
          <a:ext cx="0" cy="0"/>
          <a:chOff x="0" y="0"/>
          <a:chExt cx="0" cy="0"/>
        </a:xfrm>
      </p:grpSpPr>
      <p:sp>
        <p:nvSpPr>
          <p:cNvPr id="39" name="Google Shape;39;p8"/>
          <p:cNvSpPr/>
          <p:nvPr/>
        </p:nvSpPr>
        <p:spPr>
          <a:xfrm flipH="1">
            <a:off x="-192150" y="-176700"/>
            <a:ext cx="11839200" cy="6512700"/>
          </a:xfrm>
          <a:prstGeom prst="rect">
            <a:avLst/>
          </a:prstGeom>
          <a:solidFill>
            <a:srgbClr val="FFFFFF">
              <a:alpha val="51400"/>
            </a:srgbClr>
          </a:solidFill>
          <a:ln>
            <a:noFill/>
          </a:ln>
          <a:effectLst>
            <a:outerShdw blurRad="50800" dist="152400" dir="2700000" algn="tl" rotWithShape="0">
              <a:srgbClr val="000000">
                <a:alpha val="4000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40" name="Google Shape;40;p8"/>
          <p:cNvSpPr/>
          <p:nvPr/>
        </p:nvSpPr>
        <p:spPr>
          <a:xfrm flipH="1">
            <a:off x="0" y="-9237"/>
            <a:ext cx="11018982" cy="5689602"/>
          </a:xfrm>
          <a:prstGeom prst="rect">
            <a:avLst/>
          </a:prstGeom>
          <a:solidFill>
            <a:srgbClr val="FFFFFF"/>
          </a:solidFill>
          <a:ln>
            <a:noFill/>
          </a:ln>
          <a:effectLst>
            <a:outerShdw blurRad="50800" dist="152400" dir="2700000" algn="tl" rotWithShape="0">
              <a:srgbClr val="000000">
                <a:alpha val="40000"/>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800">
              <a:solidFill>
                <a:schemeClr val="lt1"/>
              </a:solidFill>
              <a:latin typeface="Calibri"/>
              <a:ea typeface="Calibri"/>
              <a:cs typeface="Calibri"/>
              <a:sym typeface="Calibri"/>
            </a:endParaRPr>
          </a:p>
        </p:txBody>
      </p:sp>
      <p:sp>
        <p:nvSpPr>
          <p:cNvPr id="41" name="Google Shape;41;p8"/>
          <p:cNvSpPr/>
          <p:nvPr/>
        </p:nvSpPr>
        <p:spPr>
          <a:xfrm>
            <a:off x="544946" y="-9236"/>
            <a:ext cx="498762" cy="1450109"/>
          </a:xfrm>
          <a:prstGeom prst="rect">
            <a:avLst/>
          </a:prstGeom>
          <a:solidFill>
            <a:schemeClr val="accent6"/>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p:nvPr/>
        </p:nvSpPr>
        <p:spPr>
          <a:xfrm rot="-5400000" flipH="1">
            <a:off x="11215350" y="5881350"/>
            <a:ext cx="1579800" cy="373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s-ES">
                <a:solidFill>
                  <a:srgbClr val="FFFFFF"/>
                </a:solidFill>
                <a:latin typeface="Barlow Condensed"/>
                <a:ea typeface="Barlow Condensed"/>
                <a:cs typeface="Barlow Condensed"/>
                <a:sym typeface="Barlow Condensed"/>
              </a:rPr>
              <a:t>SLIDESMANIA.COM</a:t>
            </a:r>
            <a:endParaRPr>
              <a:solidFill>
                <a:srgbClr val="FFFFFF"/>
              </a:solidFill>
              <a:latin typeface="Barlow Condensed"/>
              <a:ea typeface="Barlow Condensed"/>
              <a:cs typeface="Barlow Condensed"/>
              <a:sym typeface="Barlow Condensed"/>
            </a:endParaRPr>
          </a:p>
        </p:txBody>
      </p:sp>
    </p:spTree>
  </p:cSld>
  <p:clrMap bg1="lt1" tx1="dk1" bg2="dk2" tx2="lt2" accent1="accent1" accent2="accent2" accent3="accent3" accent4="accent4" accent5="accent5" accent6="accent6" hlink="hlink" folHlink="folHlink"/>
  <p:sldLayoutIdLst>
    <p:sldLayoutId id="2147483648" r:id="rId1"/>
    <p:sldLayoutId id="2147483650" r:id="rId2"/>
    <p:sldLayoutId id="2147483651" r:id="rId3"/>
    <p:sldLayoutId id="2147483652" r:id="rId4"/>
    <p:sldLayoutId id="2147483653" r:id="rId5"/>
    <p:sldLayoutId id="2147483654" r:id="rId6"/>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eg"/><Relationship Id="rId1" Type="http://schemas.openxmlformats.org/officeDocument/2006/relationships/slideLayout" Target="../slideLayouts/slideLayout3.xml"/><Relationship Id="rId4" Type="http://schemas.openxmlformats.org/officeDocument/2006/relationships/image" Target="../media/image15.jpg"/></Relationships>
</file>

<file path=ppt/slides/_rels/slide13.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3.xml"/><Relationship Id="rId5" Type="http://schemas.openxmlformats.org/officeDocument/2006/relationships/image" Target="../media/image19.png"/><Relationship Id="rId4" Type="http://schemas.openxmlformats.org/officeDocument/2006/relationships/image" Target="../media/image18.png"/></Relationships>
</file>

<file path=ppt/slides/_rels/slide14.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png"/><Relationship Id="rId1" Type="http://schemas.openxmlformats.org/officeDocument/2006/relationships/slideLayout" Target="../slideLayouts/slideLayout3.xml"/><Relationship Id="rId4" Type="http://schemas.openxmlformats.org/officeDocument/2006/relationships/image" Target="../media/image22.jpg"/></Relationships>
</file>

<file path=ppt/slides/_rels/slide1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3.xml"/><Relationship Id="rId5" Type="http://schemas.openxmlformats.org/officeDocument/2006/relationships/image" Target="../media/image26.jpeg"/><Relationship Id="rId4" Type="http://schemas.openxmlformats.org/officeDocument/2006/relationships/image" Target="../media/image25.jpeg"/></Relationships>
</file>

<file path=ppt/slides/_rels/slide16.xml.rels><?xml version="1.0" encoding="UTF-8" standalone="yes"?>
<Relationships xmlns="http://schemas.openxmlformats.org/package/2006/relationships"><Relationship Id="rId2" Type="http://schemas.openxmlformats.org/officeDocument/2006/relationships/image" Target="../media/image27.jp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image" Target="../media/image28.jp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image" Target="../media/image29.jpg"/><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image" Target="../media/image30.jpg"/><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2" Type="http://schemas.openxmlformats.org/officeDocument/2006/relationships/image" Target="../media/image33.emf"/><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image" Target="../media/image34.jpg"/><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image" Target="../media/image35.emf"/><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image" Target="../media/image37.jp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38.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jpeg"/><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image" Target="../media/image42.jpeg"/><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2" Type="http://schemas.openxmlformats.org/officeDocument/2006/relationships/hyperlink" Target="https://cloud.mail.ru/public/GQWG/Yvx2BXgMs" TargetMode="Externa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4.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5.xml"/><Relationship Id="rId1" Type="http://schemas.openxmlformats.org/officeDocument/2006/relationships/slideLayout" Target="../slideLayouts/slideLayout4.xml"/><Relationship Id="rId4" Type="http://schemas.openxmlformats.org/officeDocument/2006/relationships/image" Target="../media/image8.jpg"/></Relationships>
</file>

<file path=ppt/slides/_rels/slide8.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image" Target="../media/image9.jpg"/><Relationship Id="rId1" Type="http://schemas.openxmlformats.org/officeDocument/2006/relationships/slideLayout" Target="../slideLayouts/slideLayout3.xml"/><Relationship Id="rId4" Type="http://schemas.openxmlformats.org/officeDocument/2006/relationships/image" Target="../media/image11.jpg"/></Relationships>
</file>

<file path=ppt/slides/_rels/slide9.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6.xml"/><Relationship Id="rId1" Type="http://schemas.openxmlformats.org/officeDocument/2006/relationships/slideLayout" Target="../slideLayouts/slideLayout3.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5"/>
        <p:cNvGrpSpPr/>
        <p:nvPr/>
      </p:nvGrpSpPr>
      <p:grpSpPr>
        <a:xfrm>
          <a:off x="0" y="0"/>
          <a:ext cx="0" cy="0"/>
          <a:chOff x="0" y="0"/>
          <a:chExt cx="0" cy="0"/>
        </a:xfrm>
      </p:grpSpPr>
      <p:sp>
        <p:nvSpPr>
          <p:cNvPr id="46" name="Google Shape;46;p9"/>
          <p:cNvSpPr txBox="1"/>
          <p:nvPr/>
        </p:nvSpPr>
        <p:spPr>
          <a:xfrm>
            <a:off x="3314699" y="1485900"/>
            <a:ext cx="7704753" cy="2273521"/>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ru-RU" sz="2800" b="1" dirty="0" smtClean="0">
                <a:solidFill>
                  <a:schemeClr val="accent4">
                    <a:lumMod val="75000"/>
                  </a:schemeClr>
                </a:solidFill>
                <a:latin typeface="Special Elite"/>
                <a:ea typeface="Special Elite"/>
                <a:cs typeface="Special Elite"/>
                <a:sym typeface="Special Elite"/>
              </a:rPr>
              <a:t>Использование проектных задач в начальной школе как способ формирования и развития функциональной грамотности младших школьников</a:t>
            </a:r>
            <a:endParaRPr sz="2800" b="1" i="0" u="none" strike="noStrike" cap="none" dirty="0">
              <a:solidFill>
                <a:schemeClr val="accent4">
                  <a:lumMod val="75000"/>
                </a:schemeClr>
              </a:solidFill>
              <a:latin typeface="Special Elite"/>
              <a:ea typeface="Special Elite"/>
              <a:cs typeface="Special Elite"/>
              <a:sym typeface="Special Elite"/>
            </a:endParaRPr>
          </a:p>
        </p:txBody>
      </p:sp>
      <p:sp>
        <p:nvSpPr>
          <p:cNvPr id="47" name="Google Shape;47;p9"/>
          <p:cNvSpPr/>
          <p:nvPr/>
        </p:nvSpPr>
        <p:spPr>
          <a:xfrm>
            <a:off x="3546058" y="4625077"/>
            <a:ext cx="7473395" cy="597160"/>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r" rtl="0">
              <a:spcBef>
                <a:spcPts val="0"/>
              </a:spcBef>
              <a:spcAft>
                <a:spcPts val="0"/>
              </a:spcAft>
              <a:buNone/>
            </a:pPr>
            <a:r>
              <a:rPr lang="ru-RU" sz="1800" b="0" i="0" u="none" strike="noStrike" cap="none" dirty="0" smtClean="0">
                <a:solidFill>
                  <a:schemeClr val="bg1"/>
                </a:solidFill>
                <a:latin typeface="Calibri"/>
                <a:ea typeface="Calibri"/>
                <a:cs typeface="Calibri"/>
                <a:sym typeface="Calibri"/>
              </a:rPr>
              <a:t>Любимова Вера Борисовна , учитель начальных классов</a:t>
            </a:r>
          </a:p>
          <a:p>
            <a:pPr marL="0" marR="0" lvl="0" indent="0" algn="ctr" rtl="0">
              <a:spcBef>
                <a:spcPts val="0"/>
              </a:spcBef>
              <a:spcAft>
                <a:spcPts val="0"/>
              </a:spcAft>
              <a:buNone/>
            </a:pPr>
            <a:r>
              <a:rPr lang="ru-RU" sz="1800" b="0" i="0" u="none" strike="noStrike" cap="none" smtClean="0">
                <a:solidFill>
                  <a:schemeClr val="bg1"/>
                </a:solidFill>
                <a:latin typeface="Calibri"/>
                <a:ea typeface="Calibri"/>
                <a:cs typeface="Calibri"/>
                <a:sym typeface="Calibri"/>
              </a:rPr>
              <a:t>                                                                                   </a:t>
            </a:r>
            <a:r>
              <a:rPr lang="ru-RU" sz="1800" b="0" i="0" u="none" strike="noStrike" cap="none" dirty="0" smtClean="0">
                <a:solidFill>
                  <a:schemeClr val="bg1"/>
                </a:solidFill>
                <a:latin typeface="Calibri"/>
                <a:ea typeface="Calibri"/>
                <a:cs typeface="Calibri"/>
                <a:sym typeface="Calibri"/>
              </a:rPr>
              <a:t>МАОУ «СОШ № 4» г. </a:t>
            </a:r>
            <a:r>
              <a:rPr lang="ru-RU" sz="1800" b="0" i="0" u="none" strike="noStrike" cap="none" dirty="0" err="1" smtClean="0">
                <a:solidFill>
                  <a:schemeClr val="bg1"/>
                </a:solidFill>
                <a:latin typeface="Calibri"/>
                <a:ea typeface="Calibri"/>
                <a:cs typeface="Calibri"/>
                <a:sym typeface="Calibri"/>
              </a:rPr>
              <a:t>Мегион</a:t>
            </a:r>
            <a:r>
              <a:rPr lang="ru-RU" sz="1800" b="0" i="0" u="none" strike="noStrike" cap="none" dirty="0" smtClean="0">
                <a:solidFill>
                  <a:schemeClr val="bg1"/>
                </a:solidFill>
                <a:latin typeface="Calibri"/>
                <a:ea typeface="Calibri"/>
                <a:cs typeface="Calibri"/>
                <a:sym typeface="Calibri"/>
              </a:rPr>
              <a:t> </a:t>
            </a:r>
            <a:endParaRPr sz="1800" b="0" i="0" u="none" strike="noStrike" cap="none" dirty="0">
              <a:solidFill>
                <a:schemeClr val="bg1"/>
              </a:solidFill>
              <a:latin typeface="Calibri"/>
              <a:ea typeface="Calibri"/>
              <a:cs typeface="Calibri"/>
              <a:sym typeface="Calibri"/>
            </a:endParaRPr>
          </a:p>
        </p:txBody>
      </p:sp>
      <p:pic>
        <p:nvPicPr>
          <p:cNvPr id="2" name="Рисунок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5261" y="1485900"/>
            <a:ext cx="3280797" cy="3354739"/>
          </a:xfrm>
          <a:prstGeom prst="rect">
            <a:avLst/>
          </a:prstGeom>
          <a:effectLst>
            <a:softEdge rad="317500"/>
          </a:effec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127342" y="440054"/>
            <a:ext cx="9707672" cy="4980851"/>
          </a:xfrm>
          <a:prstGeom prst="rect">
            <a:avLst/>
          </a:prstGeom>
        </p:spPr>
        <p:txBody>
          <a:bodyPr wrap="square">
            <a:spAutoFit/>
          </a:bodyPr>
          <a:lstStyle/>
          <a:p>
            <a:pPr lvl="0" algn="ctr">
              <a:lnSpc>
                <a:spcPct val="115000"/>
              </a:lnSpc>
              <a:spcAft>
                <a:spcPts val="1000"/>
              </a:spcAft>
              <a:tabLst>
                <a:tab pos="800100" algn="l"/>
              </a:tabLst>
            </a:pPr>
            <a:r>
              <a:rPr lang="ru-RU" sz="2000" b="1" dirty="0" smtClean="0">
                <a:solidFill>
                  <a:srgbClr val="002060"/>
                </a:solidFill>
                <a:ea typeface="Calibri" panose="020F0502020204030204" pitchFamily="34" charset="0"/>
                <a:cs typeface="Times New Roman" panose="02020603050405020304" pitchFamily="18" charset="0"/>
              </a:rPr>
              <a:t>ПРОЕКТНАЯ ЗАДАЧА</a:t>
            </a:r>
          </a:p>
          <a:p>
            <a:pPr marL="342900" lvl="0" indent="-342900" algn="just">
              <a:lnSpc>
                <a:spcPct val="115000"/>
              </a:lnSpc>
              <a:spcAft>
                <a:spcPts val="1000"/>
              </a:spcAft>
              <a:buFont typeface="Symbol" panose="05050102010706020507" pitchFamily="18" charset="2"/>
              <a:buChar char=""/>
              <a:tabLst>
                <a:tab pos="800100" algn="l"/>
              </a:tabLst>
            </a:pPr>
            <a:r>
              <a:rPr lang="ru-RU" sz="2000" b="1" dirty="0" smtClean="0">
                <a:solidFill>
                  <a:srgbClr val="002060"/>
                </a:solidFill>
                <a:latin typeface="Times New Roman" panose="02020603050405020304" pitchFamily="18" charset="0"/>
                <a:ea typeface="Calibri" panose="020F0502020204030204" pitchFamily="34" charset="0"/>
                <a:cs typeface="Times New Roman" panose="02020603050405020304" pitchFamily="18" charset="0"/>
              </a:rPr>
              <a:t>имеет </a:t>
            </a:r>
            <a:r>
              <a:rPr lang="ru-RU" sz="2000" b="1"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общий сюжет; задаётся реальная ситуация, в которой детям необходимо воспользоваться набором известных или неизвестных им способов действия;</a:t>
            </a:r>
          </a:p>
          <a:p>
            <a:pPr marL="342900" lvl="0" indent="-342900" algn="just">
              <a:lnSpc>
                <a:spcPct val="115000"/>
              </a:lnSpc>
              <a:spcAft>
                <a:spcPts val="1000"/>
              </a:spcAft>
              <a:buFont typeface="Symbol" panose="05050102010706020507" pitchFamily="18" charset="2"/>
              <a:buChar char=""/>
              <a:tabLst>
                <a:tab pos="800100" algn="l"/>
              </a:tabLst>
            </a:pPr>
            <a:r>
              <a:rPr lang="ru-RU" sz="2000" b="1"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состоит из нескольких взаимосвязанных сюжетом заданий, которые помогают учащимся разрешить поставленную задачу;</a:t>
            </a:r>
          </a:p>
          <a:p>
            <a:pPr marL="342900" lvl="0" indent="-342900" algn="just">
              <a:lnSpc>
                <a:spcPct val="115000"/>
              </a:lnSpc>
              <a:spcAft>
                <a:spcPts val="1000"/>
              </a:spcAft>
              <a:buFont typeface="Symbol" panose="05050102010706020507" pitchFamily="18" charset="2"/>
              <a:buChar char=""/>
              <a:tabLst>
                <a:tab pos="800100" algn="l"/>
              </a:tabLst>
            </a:pPr>
            <a:r>
              <a:rPr lang="ru-RU" sz="2000" b="1"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двигаться от задания к заданию можно как последовательно, так и выборочно (в зависимости от уровня подготовленности группы);</a:t>
            </a:r>
          </a:p>
          <a:p>
            <a:pPr marL="342900" lvl="0" indent="-342900" algn="just">
              <a:lnSpc>
                <a:spcPct val="115000"/>
              </a:lnSpc>
              <a:spcAft>
                <a:spcPts val="1000"/>
              </a:spcAft>
              <a:buFont typeface="Symbol" panose="05050102010706020507" pitchFamily="18" charset="2"/>
              <a:buChar char=""/>
              <a:tabLst>
                <a:tab pos="800100" algn="l"/>
              </a:tabLst>
            </a:pPr>
            <a:r>
              <a:rPr lang="ru-RU" sz="2000" b="1"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задания могут иметь определённые «шумы» (отвлекающие маневры), создающие разные препятствия для решения поставленной задачи;</a:t>
            </a:r>
          </a:p>
          <a:p>
            <a:pPr marL="342900" lvl="0" indent="-342900" algn="just">
              <a:lnSpc>
                <a:spcPct val="115000"/>
              </a:lnSpc>
              <a:spcAft>
                <a:spcPts val="1000"/>
              </a:spcAft>
              <a:buFont typeface="Symbol" panose="05050102010706020507" pitchFamily="18" charset="2"/>
              <a:buChar char=""/>
              <a:tabLst>
                <a:tab pos="800100" algn="l"/>
              </a:tabLst>
            </a:pPr>
            <a:r>
              <a:rPr lang="ru-RU" sz="2000" b="1"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заключительное задание задачи может быть общей «сборкой», позволяющей собрать вместе всё то, что выполняла группа в отдельных заданиях (для учителя это задание «ключевое», предмет общей оценки решения задачи).</a:t>
            </a:r>
          </a:p>
        </p:txBody>
      </p:sp>
    </p:spTree>
    <p:extLst>
      <p:ext uri="{BB962C8B-B14F-4D97-AF65-F5344CB8AC3E}">
        <p14:creationId xmlns:p14="http://schemas.microsoft.com/office/powerpoint/2010/main" val="120117871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874167" y="413360"/>
            <a:ext cx="7026443" cy="5047536"/>
          </a:xfrm>
          <a:prstGeom prst="rect">
            <a:avLst/>
          </a:prstGeom>
        </p:spPr>
        <p:txBody>
          <a:bodyPr wrap="square">
            <a:spAutoFit/>
          </a:bodyPr>
          <a:lstStyle/>
          <a:p>
            <a:r>
              <a:rPr lang="ru-RU" sz="2800" b="1" dirty="0" smtClean="0">
                <a:solidFill>
                  <a:schemeClr val="accent3">
                    <a:lumMod val="75000"/>
                  </a:schemeClr>
                </a:solidFill>
                <a:latin typeface="Times New Roman" panose="02020603050405020304" pitchFamily="18" charset="0"/>
                <a:cs typeface="Times New Roman" panose="02020603050405020304" pitchFamily="18" charset="0"/>
              </a:rPr>
              <a:t>Проектная задача  «Комплексный обед»</a:t>
            </a:r>
          </a:p>
          <a:p>
            <a:endParaRPr lang="ru-RU" sz="2800" b="1" dirty="0" smtClean="0">
              <a:solidFill>
                <a:schemeClr val="accent3">
                  <a:lumMod val="75000"/>
                </a:schemeClr>
              </a:solidFill>
              <a:latin typeface="Times New Roman" panose="02020603050405020304" pitchFamily="18" charset="0"/>
              <a:cs typeface="Times New Roman" panose="02020603050405020304" pitchFamily="18" charset="0"/>
            </a:endParaRPr>
          </a:p>
          <a:p>
            <a:endParaRPr lang="ru-RU" dirty="0" smtClean="0"/>
          </a:p>
          <a:p>
            <a:r>
              <a:rPr lang="ru-RU" sz="2400" b="1" dirty="0">
                <a:solidFill>
                  <a:schemeClr val="accent3">
                    <a:lumMod val="75000"/>
                  </a:schemeClr>
                </a:solidFill>
                <a:latin typeface="Times New Roman" panose="02020603050405020304" pitchFamily="18" charset="0"/>
                <a:cs typeface="Times New Roman" panose="02020603050405020304" pitchFamily="18" charset="0"/>
              </a:rPr>
              <a:t>Мама дала Вам 90 рублей, чтобы  пообедать в </a:t>
            </a:r>
            <a:r>
              <a:rPr lang="ru-RU" sz="2400" b="1" dirty="0" smtClean="0">
                <a:solidFill>
                  <a:schemeClr val="accent3">
                    <a:lumMod val="75000"/>
                  </a:schemeClr>
                </a:solidFill>
                <a:latin typeface="Times New Roman" panose="02020603050405020304" pitchFamily="18" charset="0"/>
                <a:cs typeface="Times New Roman" panose="02020603050405020304" pitchFamily="18" charset="0"/>
              </a:rPr>
              <a:t>столовой сказав, что нужно купить комплексный обед.</a:t>
            </a:r>
          </a:p>
          <a:p>
            <a:endParaRPr lang="ru-RU" sz="1800" dirty="0">
              <a:solidFill>
                <a:schemeClr val="accent3">
                  <a:lumMod val="75000"/>
                </a:schemeClr>
              </a:solidFill>
              <a:latin typeface="Times New Roman" panose="02020603050405020304" pitchFamily="18" charset="0"/>
              <a:cs typeface="Times New Roman" panose="02020603050405020304" pitchFamily="18" charset="0"/>
            </a:endParaRPr>
          </a:p>
          <a:p>
            <a:r>
              <a:rPr lang="ru-RU" sz="2400" dirty="0" smtClean="0">
                <a:solidFill>
                  <a:schemeClr val="accent3">
                    <a:lumMod val="75000"/>
                  </a:schemeClr>
                </a:solidFill>
                <a:latin typeface="Times New Roman" panose="02020603050405020304" pitchFamily="18" charset="0"/>
                <a:cs typeface="Times New Roman" panose="02020603050405020304" pitchFamily="18" charset="0"/>
              </a:rPr>
              <a:t>Комплексный обед - </a:t>
            </a:r>
            <a:r>
              <a:rPr lang="ru-RU" sz="2400" dirty="0">
                <a:solidFill>
                  <a:schemeClr val="accent3">
                    <a:lumMod val="75000"/>
                  </a:schemeClr>
                </a:solidFill>
                <a:latin typeface="Times New Roman" panose="02020603050405020304" pitchFamily="18" charset="0"/>
                <a:cs typeface="Times New Roman" panose="02020603050405020304" pitchFamily="18" charset="0"/>
              </a:rPr>
              <a:t>это обед, состоящий из 3 блюд. </a:t>
            </a:r>
            <a:endParaRPr lang="ru-RU" sz="2400" dirty="0" smtClean="0">
              <a:solidFill>
                <a:schemeClr val="accent3">
                  <a:lumMod val="75000"/>
                </a:schemeClr>
              </a:solidFill>
              <a:latin typeface="Times New Roman" panose="02020603050405020304" pitchFamily="18" charset="0"/>
              <a:cs typeface="Times New Roman" panose="02020603050405020304" pitchFamily="18" charset="0"/>
            </a:endParaRPr>
          </a:p>
          <a:p>
            <a:r>
              <a:rPr lang="ru-RU" sz="2400" dirty="0" smtClean="0">
                <a:solidFill>
                  <a:schemeClr val="accent3">
                    <a:lumMod val="75000"/>
                  </a:schemeClr>
                </a:solidFill>
                <a:latin typeface="Times New Roman" panose="02020603050405020304" pitchFamily="18" charset="0"/>
                <a:cs typeface="Times New Roman" panose="02020603050405020304" pitchFamily="18" charset="0"/>
              </a:rPr>
              <a:t>Термин </a:t>
            </a:r>
            <a:r>
              <a:rPr lang="ru-RU" sz="2400" dirty="0">
                <a:solidFill>
                  <a:schemeClr val="accent3">
                    <a:lumMod val="75000"/>
                  </a:schemeClr>
                </a:solidFill>
                <a:latin typeface="Times New Roman" panose="02020603050405020304" pitchFamily="18" charset="0"/>
                <a:cs typeface="Times New Roman" panose="02020603050405020304" pitchFamily="18" charset="0"/>
              </a:rPr>
              <a:t>был введён для рабочих столовых  в СССР. Стандартный комплексный обед включает первое и второе блюда, выпечку и напиток. </a:t>
            </a:r>
            <a:endParaRPr lang="ru-RU" sz="2400" dirty="0" smtClean="0">
              <a:solidFill>
                <a:schemeClr val="accent3">
                  <a:lumMod val="75000"/>
                </a:schemeClr>
              </a:solidFill>
              <a:latin typeface="Times New Roman" panose="02020603050405020304" pitchFamily="18" charset="0"/>
              <a:cs typeface="Times New Roman" panose="02020603050405020304" pitchFamily="18" charset="0"/>
            </a:endParaRPr>
          </a:p>
          <a:p>
            <a:endParaRPr lang="ru-RU" sz="2400" dirty="0" smtClean="0">
              <a:latin typeface="Times New Roman" panose="02020603050405020304" pitchFamily="18" charset="0"/>
              <a:cs typeface="Times New Roman" panose="02020603050405020304" pitchFamily="18" charset="0"/>
            </a:endParaRPr>
          </a:p>
          <a:p>
            <a:endParaRPr lang="ru-RU" sz="2400" dirty="0">
              <a:latin typeface="Times New Roman" panose="02020603050405020304" pitchFamily="18" charset="0"/>
              <a:cs typeface="Times New Roman" panose="02020603050405020304" pitchFamily="18" charset="0"/>
            </a:endParaRPr>
          </a:p>
          <a:p>
            <a:endParaRPr lang="ru-RU" sz="1800" dirty="0">
              <a:solidFill>
                <a:schemeClr val="accent3">
                  <a:lumMod val="75000"/>
                </a:schemeClr>
              </a:solidFill>
              <a:latin typeface="Times New Roman" panose="02020603050405020304" pitchFamily="18" charset="0"/>
              <a:cs typeface="Times New Roman" panose="02020603050405020304" pitchFamily="18" charset="0"/>
            </a:endParaRPr>
          </a:p>
        </p:txBody>
      </p:sp>
      <p:pic>
        <p:nvPicPr>
          <p:cNvPr id="3" name="Рисунок 2"/>
          <p:cNvPicPr>
            <a:picLocks noChangeAspect="1"/>
          </p:cNvPicPr>
          <p:nvPr/>
        </p:nvPicPr>
        <p:blipFill rotWithShape="1">
          <a:blip r:embed="rId2">
            <a:extLst>
              <a:ext uri="{28A0092B-C50C-407E-A947-70E740481C1C}">
                <a14:useLocalDpi xmlns:a14="http://schemas.microsoft.com/office/drawing/2010/main" val="0"/>
              </a:ext>
            </a:extLst>
          </a:blip>
          <a:srcRect b="22105"/>
          <a:stretch/>
        </p:blipFill>
        <p:spPr>
          <a:xfrm>
            <a:off x="240632" y="1629117"/>
            <a:ext cx="3459079" cy="3592588"/>
          </a:xfrm>
          <a:prstGeom prst="rect">
            <a:avLst/>
          </a:prstGeom>
          <a:effectLst>
            <a:softEdge rad="317500"/>
          </a:effectLst>
        </p:spPr>
      </p:pic>
    </p:spTree>
    <p:extLst>
      <p:ext uri="{BB962C8B-B14F-4D97-AF65-F5344CB8AC3E}">
        <p14:creationId xmlns:p14="http://schemas.microsoft.com/office/powerpoint/2010/main" val="46865744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p:nvPr/>
        </p:nvPicPr>
        <p:blipFill>
          <a:blip r:embed="rId2" cstate="print">
            <a:extLst>
              <a:ext uri="{28A0092B-C50C-407E-A947-70E740481C1C}">
                <a14:useLocalDpi xmlns:a14="http://schemas.microsoft.com/office/drawing/2010/main" val="0"/>
              </a:ext>
            </a:extLst>
          </a:blip>
          <a:srcRect l="20677" t="5586" r="12712" b="10367"/>
          <a:stretch>
            <a:fillRect/>
          </a:stretch>
        </p:blipFill>
        <p:spPr bwMode="auto">
          <a:xfrm>
            <a:off x="1033214" y="522611"/>
            <a:ext cx="2845170" cy="2342367"/>
          </a:xfrm>
          <a:prstGeom prst="rect">
            <a:avLst/>
          </a:prstGeom>
          <a:noFill/>
          <a:ln>
            <a:noFill/>
          </a:ln>
        </p:spPr>
      </p:pic>
      <p:pic>
        <p:nvPicPr>
          <p:cNvPr id="3" name="Рисунок 2"/>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414016" y="488514"/>
            <a:ext cx="3507288" cy="2480153"/>
          </a:xfrm>
          <a:prstGeom prst="rect">
            <a:avLst/>
          </a:prstGeom>
          <a:noFill/>
          <a:ln>
            <a:noFill/>
          </a:ln>
        </p:spPr>
      </p:pic>
      <p:sp>
        <p:nvSpPr>
          <p:cNvPr id="4" name="Прямоугольник 3"/>
          <p:cNvSpPr/>
          <p:nvPr/>
        </p:nvSpPr>
        <p:spPr>
          <a:xfrm>
            <a:off x="1540702" y="3167390"/>
            <a:ext cx="2567836" cy="1569660"/>
          </a:xfrm>
          <a:prstGeom prst="rect">
            <a:avLst/>
          </a:prstGeom>
        </p:spPr>
        <p:txBody>
          <a:bodyPr wrap="square">
            <a:spAutoFit/>
          </a:bodyPr>
          <a:lstStyle/>
          <a:p>
            <a:r>
              <a:rPr lang="ru-RU" sz="3200" dirty="0">
                <a:solidFill>
                  <a:schemeClr val="accent3">
                    <a:lumMod val="75000"/>
                  </a:schemeClr>
                </a:solidFill>
                <a:latin typeface="Times New Roman" panose="02020603050405020304" pitchFamily="18" charset="0"/>
                <a:cs typeface="Times New Roman" panose="02020603050405020304" pitchFamily="18" charset="0"/>
              </a:rPr>
              <a:t>Борщ с </a:t>
            </a:r>
            <a:r>
              <a:rPr lang="ru-RU" sz="3200" dirty="0" smtClean="0">
                <a:solidFill>
                  <a:schemeClr val="accent3">
                    <a:lumMod val="75000"/>
                  </a:schemeClr>
                </a:solidFill>
                <a:latin typeface="Times New Roman" panose="02020603050405020304" pitchFamily="18" charset="0"/>
                <a:cs typeface="Times New Roman" panose="02020603050405020304" pitchFamily="18" charset="0"/>
              </a:rPr>
              <a:t>мясом </a:t>
            </a:r>
            <a:endParaRPr lang="ru-RU" sz="3200" dirty="0">
              <a:solidFill>
                <a:schemeClr val="accent3">
                  <a:lumMod val="75000"/>
                </a:schemeClr>
              </a:solidFill>
              <a:latin typeface="Times New Roman" panose="02020603050405020304" pitchFamily="18" charset="0"/>
              <a:cs typeface="Times New Roman" panose="02020603050405020304" pitchFamily="18" charset="0"/>
            </a:endParaRPr>
          </a:p>
          <a:p>
            <a:r>
              <a:rPr lang="ru-RU" sz="3200" dirty="0">
                <a:solidFill>
                  <a:schemeClr val="accent3">
                    <a:lumMod val="75000"/>
                  </a:schemeClr>
                </a:solidFill>
                <a:latin typeface="Times New Roman" panose="02020603050405020304" pitchFamily="18" charset="0"/>
                <a:cs typeface="Times New Roman" panose="02020603050405020304" pitchFamily="18" charset="0"/>
              </a:rPr>
              <a:t>30 рублей </a:t>
            </a:r>
          </a:p>
        </p:txBody>
      </p:sp>
      <p:sp>
        <p:nvSpPr>
          <p:cNvPr id="5" name="Прямоугольник 4"/>
          <p:cNvSpPr/>
          <p:nvPr/>
        </p:nvSpPr>
        <p:spPr>
          <a:xfrm>
            <a:off x="8297332" y="3167390"/>
            <a:ext cx="2623971" cy="1077218"/>
          </a:xfrm>
          <a:prstGeom prst="rect">
            <a:avLst/>
          </a:prstGeom>
        </p:spPr>
        <p:txBody>
          <a:bodyPr wrap="square">
            <a:spAutoFit/>
          </a:bodyPr>
          <a:lstStyle/>
          <a:p>
            <a:r>
              <a:rPr lang="ru-RU" sz="3200" dirty="0">
                <a:solidFill>
                  <a:schemeClr val="accent3">
                    <a:lumMod val="75000"/>
                  </a:schemeClr>
                </a:solidFill>
                <a:latin typeface="Times New Roman" panose="02020603050405020304" pitchFamily="18" charset="0"/>
                <a:cs typeface="Times New Roman" panose="02020603050405020304" pitchFamily="18" charset="0"/>
              </a:rPr>
              <a:t>Суп-лапша </a:t>
            </a:r>
          </a:p>
          <a:p>
            <a:r>
              <a:rPr lang="ru-RU" sz="3200" dirty="0">
                <a:solidFill>
                  <a:schemeClr val="accent3">
                    <a:lumMod val="75000"/>
                  </a:schemeClr>
                </a:solidFill>
                <a:latin typeface="Times New Roman" panose="02020603050405020304" pitchFamily="18" charset="0"/>
                <a:cs typeface="Times New Roman" panose="02020603050405020304" pitchFamily="18" charset="0"/>
              </a:rPr>
              <a:t>20 рублей</a:t>
            </a:r>
          </a:p>
        </p:txBody>
      </p:sp>
      <p:pic>
        <p:nvPicPr>
          <p:cNvPr id="6" name="Рисунок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893999" y="488514"/>
            <a:ext cx="3520017" cy="4693356"/>
          </a:xfrm>
          <a:prstGeom prst="rect">
            <a:avLst/>
          </a:prstGeom>
          <a:effectLst>
            <a:softEdge rad="317500"/>
          </a:effectLst>
        </p:spPr>
      </p:pic>
    </p:spTree>
    <p:extLst>
      <p:ext uri="{BB962C8B-B14F-4D97-AF65-F5344CB8AC3E}">
        <p14:creationId xmlns:p14="http://schemas.microsoft.com/office/powerpoint/2010/main" val="205771301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620023" y="864297"/>
            <a:ext cx="1916482" cy="1701060"/>
          </a:xfrm>
          <a:prstGeom prst="rect">
            <a:avLst/>
          </a:prstGeom>
          <a:noFill/>
          <a:ln>
            <a:noFill/>
          </a:ln>
        </p:spPr>
      </p:pic>
      <p:pic>
        <p:nvPicPr>
          <p:cNvPr id="3" name="Рисунок 2"/>
          <p:cNvPicPr/>
          <p:nvPr/>
        </p:nvPicPr>
        <p:blipFill>
          <a:blip r:embed="rId3" cstate="print">
            <a:extLst>
              <a:ext uri="{28A0092B-C50C-407E-A947-70E740481C1C}">
                <a14:useLocalDpi xmlns:a14="http://schemas.microsoft.com/office/drawing/2010/main" val="0"/>
              </a:ext>
            </a:extLst>
          </a:blip>
          <a:srcRect t="15591" b="17741"/>
          <a:stretch>
            <a:fillRect/>
          </a:stretch>
        </p:blipFill>
        <p:spPr bwMode="auto">
          <a:xfrm>
            <a:off x="1139869" y="638827"/>
            <a:ext cx="2141950" cy="2029217"/>
          </a:xfrm>
          <a:prstGeom prst="rect">
            <a:avLst/>
          </a:prstGeom>
          <a:noFill/>
          <a:ln>
            <a:noFill/>
          </a:ln>
        </p:spPr>
      </p:pic>
      <p:pic>
        <p:nvPicPr>
          <p:cNvPr id="4" name="Рисунок 3"/>
          <p:cNvPicPr/>
          <p:nvPr/>
        </p:nvPicPr>
        <p:blipFill>
          <a:blip r:embed="rId4" cstate="print">
            <a:extLst>
              <a:ext uri="{28A0092B-C50C-407E-A947-70E740481C1C}">
                <a14:useLocalDpi xmlns:a14="http://schemas.microsoft.com/office/drawing/2010/main" val="0"/>
              </a:ext>
            </a:extLst>
          </a:blip>
          <a:srcRect t="22054"/>
          <a:stretch>
            <a:fillRect/>
          </a:stretch>
        </p:blipFill>
        <p:spPr bwMode="auto">
          <a:xfrm>
            <a:off x="5962389" y="638827"/>
            <a:ext cx="1922419" cy="1924051"/>
          </a:xfrm>
          <a:prstGeom prst="rect">
            <a:avLst/>
          </a:prstGeom>
          <a:noFill/>
          <a:ln>
            <a:noFill/>
          </a:ln>
        </p:spPr>
      </p:pic>
      <p:pic>
        <p:nvPicPr>
          <p:cNvPr id="5" name="Рисунок 4"/>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229600" y="638827"/>
            <a:ext cx="2322534" cy="2029217"/>
          </a:xfrm>
          <a:prstGeom prst="rect">
            <a:avLst/>
          </a:prstGeom>
          <a:noFill/>
          <a:ln>
            <a:noFill/>
          </a:ln>
        </p:spPr>
      </p:pic>
      <p:sp>
        <p:nvSpPr>
          <p:cNvPr id="6" name="Прямоугольник 5"/>
          <p:cNvSpPr/>
          <p:nvPr/>
        </p:nvSpPr>
        <p:spPr>
          <a:xfrm>
            <a:off x="3281820" y="3275112"/>
            <a:ext cx="2592888" cy="1569660"/>
          </a:xfrm>
          <a:prstGeom prst="rect">
            <a:avLst/>
          </a:prstGeom>
        </p:spPr>
        <p:txBody>
          <a:bodyPr wrap="square">
            <a:spAutoFit/>
          </a:bodyPr>
          <a:lstStyle/>
          <a:p>
            <a:r>
              <a:rPr lang="ru-RU" sz="3200" dirty="0">
                <a:solidFill>
                  <a:schemeClr val="accent3">
                    <a:lumMod val="75000"/>
                  </a:schemeClr>
                </a:solidFill>
                <a:latin typeface="Times New Roman" panose="02020603050405020304" pitchFamily="18" charset="0"/>
                <a:cs typeface="Times New Roman" panose="02020603050405020304" pitchFamily="18" charset="0"/>
              </a:rPr>
              <a:t>Макаронные изделия – 10 рублей</a:t>
            </a:r>
          </a:p>
        </p:txBody>
      </p:sp>
      <p:sp>
        <p:nvSpPr>
          <p:cNvPr id="7" name="Прямоугольник 6"/>
          <p:cNvSpPr/>
          <p:nvPr/>
        </p:nvSpPr>
        <p:spPr>
          <a:xfrm>
            <a:off x="914401" y="3275112"/>
            <a:ext cx="2016689" cy="1077218"/>
          </a:xfrm>
          <a:prstGeom prst="rect">
            <a:avLst/>
          </a:prstGeom>
        </p:spPr>
        <p:txBody>
          <a:bodyPr wrap="square">
            <a:spAutoFit/>
          </a:bodyPr>
          <a:lstStyle/>
          <a:p>
            <a:r>
              <a:rPr lang="ru-RU" sz="3200" dirty="0">
                <a:solidFill>
                  <a:schemeClr val="accent3">
                    <a:lumMod val="75000"/>
                  </a:schemeClr>
                </a:solidFill>
                <a:latin typeface="Times New Roman" panose="02020603050405020304" pitchFamily="18" charset="0"/>
                <a:cs typeface="Times New Roman" panose="02020603050405020304" pitchFamily="18" charset="0"/>
              </a:rPr>
              <a:t>Пюре </a:t>
            </a:r>
            <a:r>
              <a:rPr lang="ru-RU" sz="3200" dirty="0" smtClean="0">
                <a:solidFill>
                  <a:schemeClr val="accent3">
                    <a:lumMod val="75000"/>
                  </a:schemeClr>
                </a:solidFill>
                <a:latin typeface="Times New Roman" panose="02020603050405020304" pitchFamily="18" charset="0"/>
                <a:cs typeface="Times New Roman" panose="02020603050405020304" pitchFamily="18" charset="0"/>
              </a:rPr>
              <a:t>-10 </a:t>
            </a:r>
            <a:r>
              <a:rPr lang="ru-RU" sz="3200" dirty="0">
                <a:solidFill>
                  <a:schemeClr val="accent3">
                    <a:lumMod val="75000"/>
                  </a:schemeClr>
                </a:solidFill>
                <a:latin typeface="Times New Roman" panose="02020603050405020304" pitchFamily="18" charset="0"/>
                <a:cs typeface="Times New Roman" panose="02020603050405020304" pitchFamily="18" charset="0"/>
              </a:rPr>
              <a:t>рублей</a:t>
            </a:r>
          </a:p>
        </p:txBody>
      </p:sp>
      <p:sp>
        <p:nvSpPr>
          <p:cNvPr id="8" name="Прямоугольник 7"/>
          <p:cNvSpPr/>
          <p:nvPr/>
        </p:nvSpPr>
        <p:spPr>
          <a:xfrm>
            <a:off x="5962389" y="3275112"/>
            <a:ext cx="2267211" cy="1077218"/>
          </a:xfrm>
          <a:prstGeom prst="rect">
            <a:avLst/>
          </a:prstGeom>
        </p:spPr>
        <p:txBody>
          <a:bodyPr wrap="square">
            <a:spAutoFit/>
          </a:bodyPr>
          <a:lstStyle/>
          <a:p>
            <a:r>
              <a:rPr lang="ru-RU" sz="3200" dirty="0">
                <a:solidFill>
                  <a:schemeClr val="accent3">
                    <a:lumMod val="75000"/>
                  </a:schemeClr>
                </a:solidFill>
                <a:latin typeface="Times New Roman" panose="02020603050405020304" pitchFamily="18" charset="0"/>
                <a:cs typeface="Times New Roman" panose="02020603050405020304" pitchFamily="18" charset="0"/>
              </a:rPr>
              <a:t>Котлета – 20 рублей</a:t>
            </a:r>
          </a:p>
        </p:txBody>
      </p:sp>
      <p:sp>
        <p:nvSpPr>
          <p:cNvPr id="9" name="Прямоугольник 8"/>
          <p:cNvSpPr/>
          <p:nvPr/>
        </p:nvSpPr>
        <p:spPr>
          <a:xfrm>
            <a:off x="8367386" y="3275112"/>
            <a:ext cx="2480154" cy="1077218"/>
          </a:xfrm>
          <a:prstGeom prst="rect">
            <a:avLst/>
          </a:prstGeom>
        </p:spPr>
        <p:txBody>
          <a:bodyPr wrap="square">
            <a:spAutoFit/>
          </a:bodyPr>
          <a:lstStyle/>
          <a:p>
            <a:r>
              <a:rPr lang="ru-RU" sz="3200" dirty="0">
                <a:solidFill>
                  <a:schemeClr val="accent3">
                    <a:lumMod val="75000"/>
                  </a:schemeClr>
                </a:solidFill>
                <a:latin typeface="Times New Roman" panose="02020603050405020304" pitchFamily="18" charset="0"/>
                <a:cs typeface="Times New Roman" panose="02020603050405020304" pitchFamily="18" charset="0"/>
              </a:rPr>
              <a:t>Рыба – 40 рублей</a:t>
            </a:r>
          </a:p>
        </p:txBody>
      </p:sp>
    </p:spTree>
    <p:extLst>
      <p:ext uri="{BB962C8B-B14F-4D97-AF65-F5344CB8AC3E}">
        <p14:creationId xmlns:p14="http://schemas.microsoft.com/office/powerpoint/2010/main" val="237618966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65612" y="401225"/>
            <a:ext cx="2295133" cy="2417131"/>
          </a:xfrm>
          <a:prstGeom prst="rect">
            <a:avLst/>
          </a:prstGeom>
          <a:noFill/>
          <a:ln>
            <a:noFill/>
          </a:ln>
        </p:spPr>
      </p:pic>
      <p:pic>
        <p:nvPicPr>
          <p:cNvPr id="3" name="Рисунок 2"/>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880287" y="640878"/>
            <a:ext cx="1703075" cy="1937823"/>
          </a:xfrm>
          <a:prstGeom prst="rect">
            <a:avLst/>
          </a:prstGeom>
          <a:noFill/>
          <a:ln>
            <a:noFill/>
          </a:ln>
        </p:spPr>
      </p:pic>
      <p:sp>
        <p:nvSpPr>
          <p:cNvPr id="4" name="Прямоугольник 3"/>
          <p:cNvSpPr/>
          <p:nvPr/>
        </p:nvSpPr>
        <p:spPr>
          <a:xfrm>
            <a:off x="484731" y="2818355"/>
            <a:ext cx="2224602" cy="1569659"/>
          </a:xfrm>
          <a:prstGeom prst="rect">
            <a:avLst/>
          </a:prstGeom>
        </p:spPr>
        <p:txBody>
          <a:bodyPr wrap="square">
            <a:spAutoFit/>
          </a:bodyPr>
          <a:lstStyle/>
          <a:p>
            <a:r>
              <a:rPr lang="ru-RU" sz="3200" dirty="0">
                <a:solidFill>
                  <a:schemeClr val="accent3">
                    <a:lumMod val="75000"/>
                  </a:schemeClr>
                </a:solidFill>
                <a:latin typeface="Times New Roman" panose="02020603050405020304" pitchFamily="18" charset="0"/>
                <a:cs typeface="Times New Roman" panose="02020603050405020304" pitchFamily="18" charset="0"/>
              </a:rPr>
              <a:t>Компот из </a:t>
            </a:r>
            <a:r>
              <a:rPr lang="ru-RU" sz="3200" dirty="0" smtClean="0">
                <a:solidFill>
                  <a:schemeClr val="accent3">
                    <a:lumMod val="75000"/>
                  </a:schemeClr>
                </a:solidFill>
                <a:latin typeface="Times New Roman" panose="02020603050405020304" pitchFamily="18" charset="0"/>
                <a:cs typeface="Times New Roman" panose="02020603050405020304" pitchFamily="18" charset="0"/>
              </a:rPr>
              <a:t>кураги –</a:t>
            </a:r>
          </a:p>
          <a:p>
            <a:r>
              <a:rPr lang="ru-RU" sz="3200" dirty="0" smtClean="0">
                <a:solidFill>
                  <a:schemeClr val="accent3">
                    <a:lumMod val="75000"/>
                  </a:schemeClr>
                </a:solidFill>
                <a:latin typeface="Times New Roman" panose="02020603050405020304" pitchFamily="18" charset="0"/>
                <a:cs typeface="Times New Roman" panose="02020603050405020304" pitchFamily="18" charset="0"/>
              </a:rPr>
              <a:t>10 рублей</a:t>
            </a:r>
            <a:endParaRPr lang="ru-RU" sz="3200" dirty="0">
              <a:solidFill>
                <a:schemeClr val="accent3">
                  <a:lumMod val="75000"/>
                </a:schemeClr>
              </a:solidFill>
              <a:latin typeface="Times New Roman" panose="02020603050405020304" pitchFamily="18" charset="0"/>
              <a:cs typeface="Times New Roman" panose="02020603050405020304" pitchFamily="18" charset="0"/>
            </a:endParaRPr>
          </a:p>
        </p:txBody>
      </p:sp>
      <p:sp>
        <p:nvSpPr>
          <p:cNvPr id="5" name="Прямоугольник 4"/>
          <p:cNvSpPr/>
          <p:nvPr/>
        </p:nvSpPr>
        <p:spPr>
          <a:xfrm>
            <a:off x="9043792" y="4030132"/>
            <a:ext cx="2132208" cy="1077218"/>
          </a:xfrm>
          <a:prstGeom prst="rect">
            <a:avLst/>
          </a:prstGeom>
        </p:spPr>
        <p:txBody>
          <a:bodyPr wrap="square">
            <a:spAutoFit/>
          </a:bodyPr>
          <a:lstStyle/>
          <a:p>
            <a:r>
              <a:rPr lang="ru-RU" sz="3200" dirty="0">
                <a:solidFill>
                  <a:schemeClr val="accent3">
                    <a:lumMod val="75000"/>
                  </a:schemeClr>
                </a:solidFill>
                <a:latin typeface="Times New Roman" panose="02020603050405020304" pitchFamily="18" charset="0"/>
                <a:cs typeface="Times New Roman" panose="02020603050405020304" pitchFamily="18" charset="0"/>
              </a:rPr>
              <a:t>Морс </a:t>
            </a:r>
            <a:r>
              <a:rPr lang="ru-RU" sz="3200" dirty="0" smtClean="0">
                <a:solidFill>
                  <a:schemeClr val="accent3">
                    <a:lumMod val="75000"/>
                  </a:schemeClr>
                </a:solidFill>
                <a:latin typeface="Times New Roman" panose="02020603050405020304" pitchFamily="18" charset="0"/>
                <a:cs typeface="Times New Roman" panose="02020603050405020304" pitchFamily="18" charset="0"/>
              </a:rPr>
              <a:t>–</a:t>
            </a:r>
          </a:p>
          <a:p>
            <a:r>
              <a:rPr lang="ru-RU" sz="3200" dirty="0" smtClean="0">
                <a:solidFill>
                  <a:schemeClr val="accent3">
                    <a:lumMod val="75000"/>
                  </a:schemeClr>
                </a:solidFill>
                <a:latin typeface="Times New Roman" panose="02020603050405020304" pitchFamily="18" charset="0"/>
                <a:cs typeface="Times New Roman" panose="02020603050405020304" pitchFamily="18" charset="0"/>
              </a:rPr>
              <a:t>10 </a:t>
            </a:r>
            <a:r>
              <a:rPr lang="ru-RU" sz="3200" dirty="0">
                <a:solidFill>
                  <a:schemeClr val="accent3">
                    <a:lumMod val="75000"/>
                  </a:schemeClr>
                </a:solidFill>
                <a:latin typeface="Times New Roman" panose="02020603050405020304" pitchFamily="18" charset="0"/>
                <a:cs typeface="Times New Roman" panose="02020603050405020304" pitchFamily="18" charset="0"/>
              </a:rPr>
              <a:t>рублей</a:t>
            </a:r>
          </a:p>
        </p:txBody>
      </p:sp>
      <p:pic>
        <p:nvPicPr>
          <p:cNvPr id="6" name="Рисунок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141308" y="0"/>
            <a:ext cx="5143500" cy="5694775"/>
          </a:xfrm>
          <a:prstGeom prst="rect">
            <a:avLst/>
          </a:prstGeom>
          <a:effectLst>
            <a:softEdge rad="317500"/>
          </a:effectLst>
        </p:spPr>
      </p:pic>
    </p:spTree>
    <p:extLst>
      <p:ext uri="{BB962C8B-B14F-4D97-AF65-F5344CB8AC3E}">
        <p14:creationId xmlns:p14="http://schemas.microsoft.com/office/powerpoint/2010/main" val="413094683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13"/>
          <p:cNvSpPr>
            <a:spLocks noChangeArrowheads="1"/>
          </p:cNvSpPr>
          <p:nvPr/>
        </p:nvSpPr>
        <p:spPr bwMode="auto">
          <a:xfrm>
            <a:off x="2728913" y="160020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altLang="ru-RU" sz="1800" b="0" i="0" u="none" strike="noStrike" cap="none" normalizeH="0" baseline="0" smtClean="0">
              <a:ln>
                <a:noFill/>
              </a:ln>
              <a:solidFill>
                <a:schemeClr val="tx1"/>
              </a:solidFill>
              <a:effectLst/>
              <a:latin typeface="Arial" pitchFamily="34" charset="0"/>
              <a:cs typeface="Arial" pitchFamily="34" charset="0"/>
            </a:endParaRPr>
          </a:p>
        </p:txBody>
      </p:sp>
      <p:pic>
        <p:nvPicPr>
          <p:cNvPr id="16" name="Рисунок 15"/>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170457" y="427107"/>
            <a:ext cx="2372125" cy="2090624"/>
          </a:xfrm>
          <a:prstGeom prst="rect">
            <a:avLst/>
          </a:prstGeom>
          <a:noFill/>
          <a:ln>
            <a:noFill/>
          </a:ln>
        </p:spPr>
      </p:pic>
      <p:sp>
        <p:nvSpPr>
          <p:cNvPr id="4" name="Прямоугольник 3"/>
          <p:cNvSpPr/>
          <p:nvPr/>
        </p:nvSpPr>
        <p:spPr>
          <a:xfrm>
            <a:off x="806828" y="3275112"/>
            <a:ext cx="2311118" cy="1569660"/>
          </a:xfrm>
          <a:prstGeom prst="rect">
            <a:avLst/>
          </a:prstGeom>
        </p:spPr>
        <p:txBody>
          <a:bodyPr wrap="square">
            <a:spAutoFit/>
          </a:bodyPr>
          <a:lstStyle/>
          <a:p>
            <a:r>
              <a:rPr lang="ru-RU" sz="3200" dirty="0" smtClean="0">
                <a:solidFill>
                  <a:schemeClr val="accent3">
                    <a:lumMod val="75000"/>
                  </a:schemeClr>
                </a:solidFill>
                <a:latin typeface="Times New Roman" panose="02020603050405020304" pitchFamily="18" charset="0"/>
                <a:cs typeface="Times New Roman" panose="02020603050405020304" pitchFamily="18" charset="0"/>
              </a:rPr>
              <a:t>Пирожок </a:t>
            </a:r>
            <a:r>
              <a:rPr lang="ru-RU" sz="3200" dirty="0">
                <a:solidFill>
                  <a:schemeClr val="accent3">
                    <a:lumMod val="75000"/>
                  </a:schemeClr>
                </a:solidFill>
                <a:latin typeface="Times New Roman" panose="02020603050405020304" pitchFamily="18" charset="0"/>
                <a:cs typeface="Times New Roman" panose="02020603050405020304" pitchFamily="18" charset="0"/>
              </a:rPr>
              <a:t>с мясом </a:t>
            </a:r>
            <a:endParaRPr lang="ru-RU" sz="3200" dirty="0" smtClean="0">
              <a:solidFill>
                <a:schemeClr val="accent3">
                  <a:lumMod val="75000"/>
                </a:schemeClr>
              </a:solidFill>
              <a:latin typeface="Times New Roman" panose="02020603050405020304" pitchFamily="18" charset="0"/>
              <a:cs typeface="Times New Roman" panose="02020603050405020304" pitchFamily="18" charset="0"/>
            </a:endParaRPr>
          </a:p>
          <a:p>
            <a:r>
              <a:rPr lang="ru-RU" sz="3200" dirty="0" smtClean="0">
                <a:solidFill>
                  <a:schemeClr val="accent3">
                    <a:lumMod val="75000"/>
                  </a:schemeClr>
                </a:solidFill>
                <a:latin typeface="Times New Roman" panose="02020603050405020304" pitchFamily="18" charset="0"/>
                <a:cs typeface="Times New Roman" panose="02020603050405020304" pitchFamily="18" charset="0"/>
              </a:rPr>
              <a:t> </a:t>
            </a:r>
            <a:r>
              <a:rPr lang="ru-RU" sz="3200" dirty="0">
                <a:solidFill>
                  <a:schemeClr val="accent3">
                    <a:lumMod val="75000"/>
                  </a:schemeClr>
                </a:solidFill>
                <a:latin typeface="Times New Roman" panose="02020603050405020304" pitchFamily="18" charset="0"/>
                <a:cs typeface="Times New Roman" panose="02020603050405020304" pitchFamily="18" charset="0"/>
              </a:rPr>
              <a:t>20 рублей</a:t>
            </a:r>
          </a:p>
        </p:txBody>
      </p:sp>
      <p:pic>
        <p:nvPicPr>
          <p:cNvPr id="18" name="Рисунок 17"/>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800654" y="427107"/>
            <a:ext cx="1708172" cy="1151807"/>
          </a:xfrm>
          <a:prstGeom prst="rect">
            <a:avLst/>
          </a:prstGeom>
          <a:noFill/>
          <a:ln>
            <a:noFill/>
          </a:ln>
        </p:spPr>
      </p:pic>
      <p:sp>
        <p:nvSpPr>
          <p:cNvPr id="5" name="Прямоугольник 4"/>
          <p:cNvSpPr/>
          <p:nvPr/>
        </p:nvSpPr>
        <p:spPr>
          <a:xfrm>
            <a:off x="3483806" y="3245689"/>
            <a:ext cx="2292263" cy="1569660"/>
          </a:xfrm>
          <a:prstGeom prst="rect">
            <a:avLst/>
          </a:prstGeom>
        </p:spPr>
        <p:txBody>
          <a:bodyPr wrap="square">
            <a:spAutoFit/>
          </a:bodyPr>
          <a:lstStyle/>
          <a:p>
            <a:r>
              <a:rPr lang="ru-RU" sz="3200" dirty="0">
                <a:solidFill>
                  <a:schemeClr val="accent3">
                    <a:lumMod val="75000"/>
                  </a:schemeClr>
                </a:solidFill>
                <a:latin typeface="Times New Roman" panose="02020603050405020304" pitchFamily="18" charset="0"/>
                <a:cs typeface="Times New Roman" panose="02020603050405020304" pitchFamily="18" charset="0"/>
              </a:rPr>
              <a:t>Булочка с кунжутом </a:t>
            </a:r>
            <a:r>
              <a:rPr lang="ru-RU" sz="3200" dirty="0" smtClean="0">
                <a:solidFill>
                  <a:schemeClr val="accent3">
                    <a:lumMod val="75000"/>
                  </a:schemeClr>
                </a:solidFill>
                <a:latin typeface="Times New Roman" panose="02020603050405020304" pitchFamily="18" charset="0"/>
                <a:cs typeface="Times New Roman" panose="02020603050405020304" pitchFamily="18" charset="0"/>
              </a:rPr>
              <a:t> </a:t>
            </a:r>
            <a:r>
              <a:rPr lang="ru-RU" sz="3200" dirty="0">
                <a:solidFill>
                  <a:schemeClr val="accent3">
                    <a:lumMod val="75000"/>
                  </a:schemeClr>
                </a:solidFill>
                <a:latin typeface="Times New Roman" panose="02020603050405020304" pitchFamily="18" charset="0"/>
                <a:cs typeface="Times New Roman" panose="02020603050405020304" pitchFamily="18" charset="0"/>
              </a:rPr>
              <a:t>10 рублей</a:t>
            </a:r>
          </a:p>
        </p:txBody>
      </p:sp>
      <p:pic>
        <p:nvPicPr>
          <p:cNvPr id="20" name="Рисунок 19"/>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856359" y="457200"/>
            <a:ext cx="2495974" cy="1047033"/>
          </a:xfrm>
          <a:prstGeom prst="rect">
            <a:avLst/>
          </a:prstGeom>
          <a:noFill/>
          <a:ln>
            <a:noFill/>
          </a:ln>
        </p:spPr>
      </p:pic>
      <p:pic>
        <p:nvPicPr>
          <p:cNvPr id="21" name="Рисунок 20"/>
          <p:cNvPicPr/>
          <p:nvPr/>
        </p:nvPicPr>
        <p:blipFill>
          <a:blip r:embed="rId5" cstate="print">
            <a:extLst>
              <a:ext uri="{28A0092B-C50C-407E-A947-70E740481C1C}">
                <a14:useLocalDpi xmlns:a14="http://schemas.microsoft.com/office/drawing/2010/main" val="0"/>
              </a:ext>
            </a:extLst>
          </a:blip>
          <a:srcRect l="6537" t="23531" r="5225" b="15686"/>
          <a:stretch>
            <a:fillRect/>
          </a:stretch>
        </p:blipFill>
        <p:spPr bwMode="auto">
          <a:xfrm>
            <a:off x="8555335" y="457200"/>
            <a:ext cx="2141892" cy="1600200"/>
          </a:xfrm>
          <a:prstGeom prst="rect">
            <a:avLst/>
          </a:prstGeom>
          <a:noFill/>
          <a:ln>
            <a:noFill/>
          </a:ln>
        </p:spPr>
      </p:pic>
      <p:sp>
        <p:nvSpPr>
          <p:cNvPr id="8" name="Прямоугольник 7"/>
          <p:cNvSpPr/>
          <p:nvPr/>
        </p:nvSpPr>
        <p:spPr>
          <a:xfrm>
            <a:off x="6141929" y="3166826"/>
            <a:ext cx="2210404" cy="1569660"/>
          </a:xfrm>
          <a:prstGeom prst="rect">
            <a:avLst/>
          </a:prstGeom>
        </p:spPr>
        <p:txBody>
          <a:bodyPr wrap="square">
            <a:spAutoFit/>
          </a:bodyPr>
          <a:lstStyle/>
          <a:p>
            <a:r>
              <a:rPr lang="ru-RU" sz="3200" dirty="0">
                <a:solidFill>
                  <a:schemeClr val="accent3">
                    <a:lumMod val="75000"/>
                  </a:schemeClr>
                </a:solidFill>
                <a:latin typeface="Times New Roman" panose="02020603050405020304" pitchFamily="18" charset="0"/>
                <a:cs typeface="Times New Roman" panose="02020603050405020304" pitchFamily="18" charset="0"/>
              </a:rPr>
              <a:t>Сосиска в тесте </a:t>
            </a:r>
          </a:p>
          <a:p>
            <a:r>
              <a:rPr lang="ru-RU" sz="3200" dirty="0" smtClean="0">
                <a:solidFill>
                  <a:schemeClr val="accent3">
                    <a:lumMod val="75000"/>
                  </a:schemeClr>
                </a:solidFill>
                <a:latin typeface="Times New Roman" panose="02020603050405020304" pitchFamily="18" charset="0"/>
                <a:cs typeface="Times New Roman" panose="02020603050405020304" pitchFamily="18" charset="0"/>
              </a:rPr>
              <a:t> </a:t>
            </a:r>
            <a:r>
              <a:rPr lang="ru-RU" sz="3200" dirty="0">
                <a:solidFill>
                  <a:schemeClr val="accent3">
                    <a:lumMod val="75000"/>
                  </a:schemeClr>
                </a:solidFill>
                <a:latin typeface="Times New Roman" panose="02020603050405020304" pitchFamily="18" charset="0"/>
                <a:cs typeface="Times New Roman" panose="02020603050405020304" pitchFamily="18" charset="0"/>
              </a:rPr>
              <a:t>40 рублей</a:t>
            </a:r>
          </a:p>
        </p:txBody>
      </p:sp>
      <p:sp>
        <p:nvSpPr>
          <p:cNvPr id="9" name="Прямоугольник 8"/>
          <p:cNvSpPr/>
          <p:nvPr/>
        </p:nvSpPr>
        <p:spPr>
          <a:xfrm flipH="1">
            <a:off x="8555334" y="3275112"/>
            <a:ext cx="2317257" cy="1077218"/>
          </a:xfrm>
          <a:prstGeom prst="rect">
            <a:avLst/>
          </a:prstGeom>
        </p:spPr>
        <p:txBody>
          <a:bodyPr wrap="square">
            <a:spAutoFit/>
          </a:bodyPr>
          <a:lstStyle/>
          <a:p>
            <a:r>
              <a:rPr lang="ru-RU" sz="3200" dirty="0">
                <a:solidFill>
                  <a:schemeClr val="accent3">
                    <a:lumMod val="75000"/>
                  </a:schemeClr>
                </a:solidFill>
                <a:latin typeface="Times New Roman" panose="02020603050405020304" pitchFamily="18" charset="0"/>
                <a:cs typeface="Times New Roman" panose="02020603050405020304" pitchFamily="18" charset="0"/>
              </a:rPr>
              <a:t>Пицца </a:t>
            </a:r>
            <a:endParaRPr lang="ru-RU" sz="3200" dirty="0" smtClean="0">
              <a:solidFill>
                <a:schemeClr val="accent3">
                  <a:lumMod val="75000"/>
                </a:schemeClr>
              </a:solidFill>
              <a:latin typeface="Times New Roman" panose="02020603050405020304" pitchFamily="18" charset="0"/>
              <a:cs typeface="Times New Roman" panose="02020603050405020304" pitchFamily="18" charset="0"/>
            </a:endParaRPr>
          </a:p>
          <a:p>
            <a:r>
              <a:rPr lang="ru-RU" sz="3200" dirty="0" smtClean="0">
                <a:solidFill>
                  <a:schemeClr val="accent3">
                    <a:lumMod val="75000"/>
                  </a:schemeClr>
                </a:solidFill>
                <a:latin typeface="Times New Roman" panose="02020603050405020304" pitchFamily="18" charset="0"/>
                <a:cs typeface="Times New Roman" panose="02020603050405020304" pitchFamily="18" charset="0"/>
              </a:rPr>
              <a:t> </a:t>
            </a:r>
            <a:r>
              <a:rPr lang="ru-RU" sz="3200" dirty="0">
                <a:solidFill>
                  <a:schemeClr val="accent3">
                    <a:lumMod val="75000"/>
                  </a:schemeClr>
                </a:solidFill>
                <a:latin typeface="Times New Roman" panose="02020603050405020304" pitchFamily="18" charset="0"/>
                <a:cs typeface="Times New Roman" panose="02020603050405020304" pitchFamily="18" charset="0"/>
              </a:rPr>
              <a:t>50 рублей</a:t>
            </a:r>
          </a:p>
        </p:txBody>
      </p:sp>
    </p:spTree>
    <p:extLst>
      <p:ext uri="{BB962C8B-B14F-4D97-AF65-F5344CB8AC3E}">
        <p14:creationId xmlns:p14="http://schemas.microsoft.com/office/powerpoint/2010/main" val="153214476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Таблица 1"/>
          <p:cNvGraphicFramePr>
            <a:graphicFrameLocks noGrp="1"/>
          </p:cNvGraphicFramePr>
          <p:nvPr>
            <p:extLst>
              <p:ext uri="{D42A27DB-BD31-4B8C-83A1-F6EECF244321}">
                <p14:modId xmlns:p14="http://schemas.microsoft.com/office/powerpoint/2010/main" val="1124812984"/>
              </p:ext>
            </p:extLst>
          </p:nvPr>
        </p:nvGraphicFramePr>
        <p:xfrm>
          <a:off x="5450540" y="448233"/>
          <a:ext cx="5074025" cy="4820887"/>
        </p:xfrm>
        <a:graphic>
          <a:graphicData uri="http://schemas.openxmlformats.org/drawingml/2006/table">
            <a:tbl>
              <a:tblPr>
                <a:tableStyleId>{5C22544A-7EE6-4342-B048-85BDC9FD1C3A}</a:tableStyleId>
              </a:tblPr>
              <a:tblGrid>
                <a:gridCol w="2139498"/>
                <a:gridCol w="968904"/>
                <a:gridCol w="919843"/>
                <a:gridCol w="1045780"/>
              </a:tblGrid>
              <a:tr h="543986">
                <a:tc>
                  <a:txBody>
                    <a:bodyPr/>
                    <a:lstStyle/>
                    <a:p>
                      <a:pPr marR="254635" indent="173990" algn="ctr">
                        <a:lnSpc>
                          <a:spcPct val="104000"/>
                        </a:lnSpc>
                        <a:spcAft>
                          <a:spcPts val="0"/>
                        </a:spcAft>
                      </a:pPr>
                      <a:r>
                        <a:rPr lang="ru-RU" sz="1000" dirty="0">
                          <a:effectLst/>
                        </a:rPr>
                        <a:t>Наименование блюда</a:t>
                      </a:r>
                      <a:endParaRPr lang="ru-RU" sz="800" dirty="0">
                        <a:solidFill>
                          <a:srgbClr val="181717"/>
                        </a:solidFill>
                        <a:effectLst/>
                        <a:latin typeface="Times New Roman"/>
                        <a:ea typeface="Times New Roman"/>
                      </a:endParaRPr>
                    </a:p>
                  </a:txBody>
                  <a:tcPr marL="0" marR="0" marT="0" marB="0" anchor="ctr"/>
                </a:tc>
                <a:tc>
                  <a:txBody>
                    <a:bodyPr/>
                    <a:lstStyle/>
                    <a:p>
                      <a:pPr marR="254635" indent="173990" algn="ctr">
                        <a:lnSpc>
                          <a:spcPct val="104000"/>
                        </a:lnSpc>
                        <a:spcAft>
                          <a:spcPts val="0"/>
                        </a:spcAft>
                      </a:pPr>
                      <a:r>
                        <a:rPr lang="ru-RU" sz="1000" dirty="0">
                          <a:effectLst/>
                        </a:rPr>
                        <a:t>Цена</a:t>
                      </a:r>
                      <a:endParaRPr lang="ru-RU" sz="800" dirty="0">
                        <a:solidFill>
                          <a:srgbClr val="181717"/>
                        </a:solidFill>
                        <a:effectLst/>
                        <a:latin typeface="Times New Roman"/>
                        <a:ea typeface="Times New Roman"/>
                      </a:endParaRPr>
                    </a:p>
                  </a:txBody>
                  <a:tcPr marL="0" marR="0" marT="0" marB="0" anchor="ctr"/>
                </a:tc>
                <a:tc>
                  <a:txBody>
                    <a:bodyPr/>
                    <a:lstStyle/>
                    <a:p>
                      <a:pPr marR="254635" indent="173990" algn="ctr">
                        <a:lnSpc>
                          <a:spcPct val="104000"/>
                        </a:lnSpc>
                        <a:spcAft>
                          <a:spcPts val="0"/>
                        </a:spcAft>
                      </a:pPr>
                      <a:r>
                        <a:rPr lang="ru-RU" sz="1000">
                          <a:effectLst/>
                        </a:rPr>
                        <a:t>1 комплекс</a:t>
                      </a:r>
                      <a:endParaRPr lang="ru-RU" sz="800">
                        <a:solidFill>
                          <a:srgbClr val="181717"/>
                        </a:solidFill>
                        <a:effectLst/>
                        <a:latin typeface="Times New Roman"/>
                        <a:ea typeface="Times New Roman"/>
                      </a:endParaRPr>
                    </a:p>
                  </a:txBody>
                  <a:tcPr marL="0" marR="0" marT="0" marB="0" anchor="ctr"/>
                </a:tc>
                <a:tc>
                  <a:txBody>
                    <a:bodyPr/>
                    <a:lstStyle/>
                    <a:p>
                      <a:pPr marR="254635" indent="173990" algn="ctr">
                        <a:lnSpc>
                          <a:spcPct val="104000"/>
                        </a:lnSpc>
                        <a:spcAft>
                          <a:spcPts val="0"/>
                        </a:spcAft>
                      </a:pPr>
                      <a:r>
                        <a:rPr lang="ru-RU" sz="1000">
                          <a:effectLst/>
                        </a:rPr>
                        <a:t>2 комплекс</a:t>
                      </a:r>
                      <a:endParaRPr lang="ru-RU" sz="800">
                        <a:solidFill>
                          <a:srgbClr val="181717"/>
                        </a:solidFill>
                        <a:effectLst/>
                        <a:latin typeface="Times New Roman"/>
                        <a:ea typeface="Times New Roman"/>
                      </a:endParaRPr>
                    </a:p>
                  </a:txBody>
                  <a:tcPr marL="0" marR="0" marT="0" marB="0" anchor="ctr"/>
                </a:tc>
              </a:tr>
              <a:tr h="383790">
                <a:tc>
                  <a:txBody>
                    <a:bodyPr/>
                    <a:lstStyle/>
                    <a:p>
                      <a:pPr marR="254635" indent="173990" algn="just">
                        <a:lnSpc>
                          <a:spcPct val="104000"/>
                        </a:lnSpc>
                        <a:spcAft>
                          <a:spcPts val="0"/>
                        </a:spcAft>
                      </a:pPr>
                      <a:r>
                        <a:rPr lang="ru-RU" sz="1000" dirty="0">
                          <a:effectLst/>
                        </a:rPr>
                        <a:t>Суп-лапша </a:t>
                      </a:r>
                      <a:endParaRPr lang="ru-RU" sz="800" dirty="0">
                        <a:effectLst/>
                      </a:endParaRPr>
                    </a:p>
                  </a:txBody>
                  <a:tcPr marL="0" marR="0" marT="0" marB="0"/>
                </a:tc>
                <a:tc>
                  <a:txBody>
                    <a:bodyPr/>
                    <a:lstStyle/>
                    <a:p>
                      <a:pPr marR="254635" indent="173990" algn="just">
                        <a:lnSpc>
                          <a:spcPct val="104000"/>
                        </a:lnSpc>
                        <a:spcAft>
                          <a:spcPts val="0"/>
                        </a:spcAft>
                      </a:pPr>
                      <a:r>
                        <a:rPr lang="ru-RU" sz="1000" dirty="0">
                          <a:effectLst/>
                        </a:rPr>
                        <a:t>20 </a:t>
                      </a:r>
                      <a:r>
                        <a:rPr lang="ru-RU" sz="1000" dirty="0" smtClean="0">
                          <a:effectLst/>
                        </a:rPr>
                        <a:t>р</a:t>
                      </a:r>
                      <a:endParaRPr lang="ru-RU" sz="800" dirty="0">
                        <a:solidFill>
                          <a:srgbClr val="181717"/>
                        </a:solidFill>
                        <a:effectLst/>
                        <a:latin typeface="Times New Roman"/>
                        <a:ea typeface="Times New Roman"/>
                      </a:endParaRPr>
                    </a:p>
                  </a:txBody>
                  <a:tcPr marL="0" marR="0" marT="0" marB="0"/>
                </a:tc>
                <a:tc>
                  <a:txBody>
                    <a:bodyPr/>
                    <a:lstStyle/>
                    <a:p>
                      <a:pPr marR="254635" indent="173990" algn="just">
                        <a:lnSpc>
                          <a:spcPct val="104000"/>
                        </a:lnSpc>
                        <a:spcAft>
                          <a:spcPts val="0"/>
                        </a:spcAft>
                      </a:pPr>
                      <a:r>
                        <a:rPr lang="ru-RU" sz="1000">
                          <a:effectLst/>
                        </a:rPr>
                        <a:t> </a:t>
                      </a:r>
                      <a:endParaRPr lang="ru-RU" sz="800">
                        <a:solidFill>
                          <a:srgbClr val="181717"/>
                        </a:solidFill>
                        <a:effectLst/>
                        <a:latin typeface="Times New Roman"/>
                        <a:ea typeface="Times New Roman"/>
                      </a:endParaRPr>
                    </a:p>
                  </a:txBody>
                  <a:tcPr marL="0" marR="0" marT="0" marB="0"/>
                </a:tc>
                <a:tc>
                  <a:txBody>
                    <a:bodyPr/>
                    <a:lstStyle/>
                    <a:p>
                      <a:pPr marR="254635" indent="173990" algn="just">
                        <a:lnSpc>
                          <a:spcPct val="104000"/>
                        </a:lnSpc>
                        <a:spcAft>
                          <a:spcPts val="0"/>
                        </a:spcAft>
                      </a:pPr>
                      <a:r>
                        <a:rPr lang="ru-RU" sz="1000">
                          <a:effectLst/>
                        </a:rPr>
                        <a:t> </a:t>
                      </a:r>
                      <a:endParaRPr lang="ru-RU" sz="800">
                        <a:solidFill>
                          <a:srgbClr val="181717"/>
                        </a:solidFill>
                        <a:effectLst/>
                        <a:latin typeface="Times New Roman"/>
                        <a:ea typeface="Times New Roman"/>
                      </a:endParaRPr>
                    </a:p>
                  </a:txBody>
                  <a:tcPr marL="0" marR="0" marT="0" marB="0"/>
                </a:tc>
              </a:tr>
              <a:tr h="353453">
                <a:tc>
                  <a:txBody>
                    <a:bodyPr/>
                    <a:lstStyle/>
                    <a:p>
                      <a:pPr marR="254635" indent="173990" algn="just">
                        <a:lnSpc>
                          <a:spcPct val="104000"/>
                        </a:lnSpc>
                        <a:spcAft>
                          <a:spcPts val="0"/>
                        </a:spcAft>
                      </a:pPr>
                      <a:r>
                        <a:rPr lang="ru-RU" sz="1000">
                          <a:effectLst/>
                        </a:rPr>
                        <a:t>Борщ с мясом</a:t>
                      </a:r>
                      <a:endParaRPr lang="ru-RU" sz="800">
                        <a:solidFill>
                          <a:srgbClr val="181717"/>
                        </a:solidFill>
                        <a:effectLst/>
                        <a:latin typeface="Times New Roman"/>
                        <a:ea typeface="Times New Roman"/>
                      </a:endParaRPr>
                    </a:p>
                  </a:txBody>
                  <a:tcPr marL="0" marR="0" marT="0" marB="0"/>
                </a:tc>
                <a:tc>
                  <a:txBody>
                    <a:bodyPr/>
                    <a:lstStyle/>
                    <a:p>
                      <a:pPr marR="254635" indent="173990" algn="just">
                        <a:lnSpc>
                          <a:spcPct val="104000"/>
                        </a:lnSpc>
                        <a:spcAft>
                          <a:spcPts val="0"/>
                        </a:spcAft>
                      </a:pPr>
                      <a:r>
                        <a:rPr lang="ru-RU" sz="1000" dirty="0">
                          <a:effectLst/>
                        </a:rPr>
                        <a:t>30 </a:t>
                      </a:r>
                      <a:r>
                        <a:rPr lang="ru-RU" sz="1000" dirty="0" smtClean="0">
                          <a:effectLst/>
                        </a:rPr>
                        <a:t>р</a:t>
                      </a:r>
                      <a:endParaRPr lang="ru-RU" sz="800" dirty="0">
                        <a:solidFill>
                          <a:srgbClr val="181717"/>
                        </a:solidFill>
                        <a:effectLst/>
                        <a:latin typeface="Times New Roman"/>
                        <a:ea typeface="Times New Roman"/>
                      </a:endParaRPr>
                    </a:p>
                  </a:txBody>
                  <a:tcPr marL="0" marR="0" marT="0" marB="0"/>
                </a:tc>
                <a:tc>
                  <a:txBody>
                    <a:bodyPr/>
                    <a:lstStyle/>
                    <a:p>
                      <a:pPr marR="254635" indent="173990" algn="just">
                        <a:lnSpc>
                          <a:spcPct val="104000"/>
                        </a:lnSpc>
                        <a:spcAft>
                          <a:spcPts val="0"/>
                        </a:spcAft>
                      </a:pPr>
                      <a:r>
                        <a:rPr lang="ru-RU" sz="1000">
                          <a:effectLst/>
                        </a:rPr>
                        <a:t> </a:t>
                      </a:r>
                      <a:endParaRPr lang="ru-RU" sz="800">
                        <a:solidFill>
                          <a:srgbClr val="181717"/>
                        </a:solidFill>
                        <a:effectLst/>
                        <a:latin typeface="Times New Roman"/>
                        <a:ea typeface="Times New Roman"/>
                      </a:endParaRPr>
                    </a:p>
                  </a:txBody>
                  <a:tcPr marL="0" marR="0" marT="0" marB="0"/>
                </a:tc>
                <a:tc>
                  <a:txBody>
                    <a:bodyPr/>
                    <a:lstStyle/>
                    <a:p>
                      <a:pPr marR="254635" indent="173990" algn="just">
                        <a:lnSpc>
                          <a:spcPct val="104000"/>
                        </a:lnSpc>
                        <a:spcAft>
                          <a:spcPts val="0"/>
                        </a:spcAft>
                      </a:pPr>
                      <a:r>
                        <a:rPr lang="ru-RU" sz="1000">
                          <a:effectLst/>
                        </a:rPr>
                        <a:t> </a:t>
                      </a:r>
                      <a:endParaRPr lang="ru-RU" sz="800">
                        <a:solidFill>
                          <a:srgbClr val="181717"/>
                        </a:solidFill>
                        <a:effectLst/>
                        <a:latin typeface="Times New Roman"/>
                        <a:ea typeface="Times New Roman"/>
                      </a:endParaRPr>
                    </a:p>
                  </a:txBody>
                  <a:tcPr marL="0" marR="0" marT="0" marB="0"/>
                </a:tc>
              </a:tr>
              <a:tr h="238805">
                <a:tc>
                  <a:txBody>
                    <a:bodyPr/>
                    <a:lstStyle/>
                    <a:p>
                      <a:pPr marR="254635" indent="173990" algn="just">
                        <a:lnSpc>
                          <a:spcPct val="104000"/>
                        </a:lnSpc>
                        <a:spcAft>
                          <a:spcPts val="0"/>
                        </a:spcAft>
                      </a:pPr>
                      <a:r>
                        <a:rPr lang="ru-RU" sz="1000" dirty="0">
                          <a:effectLst/>
                        </a:rPr>
                        <a:t>Пюре</a:t>
                      </a:r>
                      <a:endParaRPr lang="ru-RU" sz="800" dirty="0">
                        <a:solidFill>
                          <a:srgbClr val="181717"/>
                        </a:solidFill>
                        <a:effectLst/>
                        <a:latin typeface="Times New Roman"/>
                        <a:ea typeface="Times New Roman"/>
                      </a:endParaRPr>
                    </a:p>
                  </a:txBody>
                  <a:tcPr marL="0" marR="0" marT="0" marB="0"/>
                </a:tc>
                <a:tc>
                  <a:txBody>
                    <a:bodyPr/>
                    <a:lstStyle/>
                    <a:p>
                      <a:pPr marR="254635" indent="173990" algn="just">
                        <a:lnSpc>
                          <a:spcPct val="104000"/>
                        </a:lnSpc>
                        <a:spcAft>
                          <a:spcPts val="0"/>
                        </a:spcAft>
                      </a:pPr>
                      <a:r>
                        <a:rPr lang="ru-RU" sz="1000" dirty="0">
                          <a:effectLst/>
                        </a:rPr>
                        <a:t>10 </a:t>
                      </a:r>
                      <a:r>
                        <a:rPr lang="ru-RU" sz="1000" dirty="0" smtClean="0">
                          <a:effectLst/>
                        </a:rPr>
                        <a:t>р</a:t>
                      </a:r>
                      <a:endParaRPr lang="ru-RU" sz="800" dirty="0">
                        <a:solidFill>
                          <a:srgbClr val="181717"/>
                        </a:solidFill>
                        <a:effectLst/>
                        <a:latin typeface="Times New Roman"/>
                        <a:ea typeface="Times New Roman"/>
                      </a:endParaRPr>
                    </a:p>
                  </a:txBody>
                  <a:tcPr marL="0" marR="0" marT="0" marB="0"/>
                </a:tc>
                <a:tc>
                  <a:txBody>
                    <a:bodyPr/>
                    <a:lstStyle/>
                    <a:p>
                      <a:pPr marR="254635" indent="173990" algn="just">
                        <a:lnSpc>
                          <a:spcPct val="104000"/>
                        </a:lnSpc>
                        <a:spcAft>
                          <a:spcPts val="0"/>
                        </a:spcAft>
                      </a:pPr>
                      <a:r>
                        <a:rPr lang="ru-RU" sz="1000">
                          <a:effectLst/>
                        </a:rPr>
                        <a:t> </a:t>
                      </a:r>
                      <a:endParaRPr lang="ru-RU" sz="800">
                        <a:solidFill>
                          <a:srgbClr val="181717"/>
                        </a:solidFill>
                        <a:effectLst/>
                        <a:latin typeface="Times New Roman"/>
                        <a:ea typeface="Times New Roman"/>
                      </a:endParaRPr>
                    </a:p>
                  </a:txBody>
                  <a:tcPr marL="0" marR="0" marT="0" marB="0"/>
                </a:tc>
                <a:tc>
                  <a:txBody>
                    <a:bodyPr/>
                    <a:lstStyle/>
                    <a:p>
                      <a:pPr marR="254635" indent="173990" algn="just">
                        <a:lnSpc>
                          <a:spcPct val="104000"/>
                        </a:lnSpc>
                        <a:spcAft>
                          <a:spcPts val="0"/>
                        </a:spcAft>
                      </a:pPr>
                      <a:r>
                        <a:rPr lang="ru-RU" sz="1000">
                          <a:effectLst/>
                        </a:rPr>
                        <a:t> </a:t>
                      </a:r>
                      <a:endParaRPr lang="ru-RU" sz="800">
                        <a:solidFill>
                          <a:srgbClr val="181717"/>
                        </a:solidFill>
                        <a:effectLst/>
                        <a:latin typeface="Times New Roman"/>
                        <a:ea typeface="Times New Roman"/>
                      </a:endParaRPr>
                    </a:p>
                  </a:txBody>
                  <a:tcPr marL="0" marR="0" marT="0" marB="0"/>
                </a:tc>
              </a:tr>
              <a:tr h="362659">
                <a:tc>
                  <a:txBody>
                    <a:bodyPr/>
                    <a:lstStyle/>
                    <a:p>
                      <a:pPr marR="254635" indent="173990" algn="just">
                        <a:lnSpc>
                          <a:spcPct val="104000"/>
                        </a:lnSpc>
                        <a:spcAft>
                          <a:spcPts val="0"/>
                        </a:spcAft>
                      </a:pPr>
                      <a:r>
                        <a:rPr lang="ru-RU" sz="1000" dirty="0">
                          <a:effectLst/>
                        </a:rPr>
                        <a:t>Макаронные изделия</a:t>
                      </a:r>
                      <a:endParaRPr lang="ru-RU" sz="800" dirty="0">
                        <a:solidFill>
                          <a:srgbClr val="181717"/>
                        </a:solidFill>
                        <a:effectLst/>
                        <a:latin typeface="Times New Roman"/>
                        <a:ea typeface="Times New Roman"/>
                      </a:endParaRPr>
                    </a:p>
                  </a:txBody>
                  <a:tcPr marL="0" marR="0" marT="0" marB="0"/>
                </a:tc>
                <a:tc>
                  <a:txBody>
                    <a:bodyPr/>
                    <a:lstStyle/>
                    <a:p>
                      <a:pPr marR="254635" indent="173990" algn="just">
                        <a:lnSpc>
                          <a:spcPct val="104000"/>
                        </a:lnSpc>
                        <a:spcAft>
                          <a:spcPts val="0"/>
                        </a:spcAft>
                      </a:pPr>
                      <a:r>
                        <a:rPr lang="ru-RU" sz="1000" dirty="0">
                          <a:effectLst/>
                        </a:rPr>
                        <a:t>10 </a:t>
                      </a:r>
                      <a:r>
                        <a:rPr lang="ru-RU" sz="1000" dirty="0" smtClean="0">
                          <a:effectLst/>
                        </a:rPr>
                        <a:t>р</a:t>
                      </a:r>
                      <a:r>
                        <a:rPr lang="ru-RU" sz="1000" baseline="0" dirty="0" smtClean="0">
                          <a:effectLst/>
                        </a:rPr>
                        <a:t>   </a:t>
                      </a:r>
                      <a:endParaRPr lang="ru-RU" sz="800" dirty="0">
                        <a:solidFill>
                          <a:srgbClr val="181717"/>
                        </a:solidFill>
                        <a:effectLst/>
                        <a:latin typeface="Times New Roman"/>
                        <a:ea typeface="Times New Roman"/>
                      </a:endParaRPr>
                    </a:p>
                  </a:txBody>
                  <a:tcPr marL="0" marR="0" marT="0" marB="0"/>
                </a:tc>
                <a:tc>
                  <a:txBody>
                    <a:bodyPr/>
                    <a:lstStyle/>
                    <a:p>
                      <a:pPr marR="254635" indent="173990" algn="just">
                        <a:lnSpc>
                          <a:spcPct val="104000"/>
                        </a:lnSpc>
                        <a:spcAft>
                          <a:spcPts val="0"/>
                        </a:spcAft>
                      </a:pPr>
                      <a:r>
                        <a:rPr lang="ru-RU" sz="1000">
                          <a:effectLst/>
                        </a:rPr>
                        <a:t> </a:t>
                      </a:r>
                      <a:endParaRPr lang="ru-RU" sz="800">
                        <a:solidFill>
                          <a:srgbClr val="181717"/>
                        </a:solidFill>
                        <a:effectLst/>
                        <a:latin typeface="Times New Roman"/>
                        <a:ea typeface="Times New Roman"/>
                      </a:endParaRPr>
                    </a:p>
                  </a:txBody>
                  <a:tcPr marL="0" marR="0" marT="0" marB="0"/>
                </a:tc>
                <a:tc>
                  <a:txBody>
                    <a:bodyPr/>
                    <a:lstStyle/>
                    <a:p>
                      <a:pPr marR="254635" indent="173990" algn="just">
                        <a:lnSpc>
                          <a:spcPct val="104000"/>
                        </a:lnSpc>
                        <a:spcAft>
                          <a:spcPts val="0"/>
                        </a:spcAft>
                      </a:pPr>
                      <a:r>
                        <a:rPr lang="ru-RU" sz="1000">
                          <a:effectLst/>
                        </a:rPr>
                        <a:t> </a:t>
                      </a:r>
                      <a:endParaRPr lang="ru-RU" sz="800">
                        <a:solidFill>
                          <a:srgbClr val="181717"/>
                        </a:solidFill>
                        <a:effectLst/>
                        <a:latin typeface="Times New Roman"/>
                        <a:ea typeface="Times New Roman"/>
                      </a:endParaRPr>
                    </a:p>
                  </a:txBody>
                  <a:tcPr marL="0" marR="0" marT="0" marB="0"/>
                </a:tc>
              </a:tr>
              <a:tr h="391700">
                <a:tc>
                  <a:txBody>
                    <a:bodyPr/>
                    <a:lstStyle/>
                    <a:p>
                      <a:pPr marR="254635" indent="173990" algn="just">
                        <a:lnSpc>
                          <a:spcPct val="104000"/>
                        </a:lnSpc>
                        <a:spcAft>
                          <a:spcPts val="0"/>
                        </a:spcAft>
                      </a:pPr>
                      <a:r>
                        <a:rPr lang="ru-RU" sz="1000" dirty="0">
                          <a:effectLst/>
                        </a:rPr>
                        <a:t>Котлета</a:t>
                      </a:r>
                      <a:endParaRPr lang="ru-RU" sz="800" dirty="0">
                        <a:solidFill>
                          <a:srgbClr val="181717"/>
                        </a:solidFill>
                        <a:effectLst/>
                        <a:latin typeface="Times New Roman"/>
                        <a:ea typeface="Times New Roman"/>
                      </a:endParaRPr>
                    </a:p>
                  </a:txBody>
                  <a:tcPr marL="0" marR="0" marT="0" marB="0"/>
                </a:tc>
                <a:tc>
                  <a:txBody>
                    <a:bodyPr/>
                    <a:lstStyle/>
                    <a:p>
                      <a:pPr marR="254635" indent="173990" algn="just">
                        <a:lnSpc>
                          <a:spcPct val="104000"/>
                        </a:lnSpc>
                        <a:spcAft>
                          <a:spcPts val="0"/>
                        </a:spcAft>
                      </a:pPr>
                      <a:r>
                        <a:rPr lang="ru-RU" sz="1000" dirty="0">
                          <a:effectLst/>
                        </a:rPr>
                        <a:t>20 </a:t>
                      </a:r>
                      <a:r>
                        <a:rPr lang="ru-RU" sz="1000" dirty="0" smtClean="0">
                          <a:effectLst/>
                        </a:rPr>
                        <a:t>р</a:t>
                      </a:r>
                      <a:endParaRPr lang="ru-RU" sz="800" dirty="0">
                        <a:solidFill>
                          <a:srgbClr val="181717"/>
                        </a:solidFill>
                        <a:effectLst/>
                        <a:latin typeface="Times New Roman"/>
                        <a:ea typeface="Times New Roman"/>
                      </a:endParaRPr>
                    </a:p>
                  </a:txBody>
                  <a:tcPr marL="0" marR="0" marT="0" marB="0"/>
                </a:tc>
                <a:tc>
                  <a:txBody>
                    <a:bodyPr/>
                    <a:lstStyle/>
                    <a:p>
                      <a:pPr marR="254635" indent="173990" algn="just">
                        <a:lnSpc>
                          <a:spcPct val="104000"/>
                        </a:lnSpc>
                        <a:spcAft>
                          <a:spcPts val="0"/>
                        </a:spcAft>
                      </a:pPr>
                      <a:r>
                        <a:rPr lang="ru-RU" sz="1000" dirty="0">
                          <a:effectLst/>
                        </a:rPr>
                        <a:t> </a:t>
                      </a:r>
                      <a:endParaRPr lang="ru-RU" sz="800" dirty="0">
                        <a:solidFill>
                          <a:srgbClr val="181717"/>
                        </a:solidFill>
                        <a:effectLst/>
                        <a:latin typeface="Times New Roman"/>
                        <a:ea typeface="Times New Roman"/>
                      </a:endParaRPr>
                    </a:p>
                  </a:txBody>
                  <a:tcPr marL="0" marR="0" marT="0" marB="0"/>
                </a:tc>
                <a:tc>
                  <a:txBody>
                    <a:bodyPr/>
                    <a:lstStyle/>
                    <a:p>
                      <a:pPr marR="254635" indent="173990" algn="just">
                        <a:lnSpc>
                          <a:spcPct val="104000"/>
                        </a:lnSpc>
                        <a:spcAft>
                          <a:spcPts val="0"/>
                        </a:spcAft>
                      </a:pPr>
                      <a:r>
                        <a:rPr lang="ru-RU" sz="1000">
                          <a:effectLst/>
                        </a:rPr>
                        <a:t> </a:t>
                      </a:r>
                      <a:endParaRPr lang="ru-RU" sz="800">
                        <a:solidFill>
                          <a:srgbClr val="181717"/>
                        </a:solidFill>
                        <a:effectLst/>
                        <a:latin typeface="Times New Roman"/>
                        <a:ea typeface="Times New Roman"/>
                      </a:endParaRPr>
                    </a:p>
                  </a:txBody>
                  <a:tcPr marL="0" marR="0" marT="0" marB="0"/>
                </a:tc>
              </a:tr>
              <a:tr h="277052">
                <a:tc>
                  <a:txBody>
                    <a:bodyPr/>
                    <a:lstStyle/>
                    <a:p>
                      <a:pPr marR="254635" indent="173990" algn="just">
                        <a:lnSpc>
                          <a:spcPct val="104000"/>
                        </a:lnSpc>
                        <a:spcAft>
                          <a:spcPts val="0"/>
                        </a:spcAft>
                      </a:pPr>
                      <a:r>
                        <a:rPr lang="ru-RU" sz="1000" dirty="0">
                          <a:effectLst/>
                        </a:rPr>
                        <a:t>Рыба</a:t>
                      </a:r>
                      <a:endParaRPr lang="ru-RU" sz="800" dirty="0">
                        <a:solidFill>
                          <a:srgbClr val="181717"/>
                        </a:solidFill>
                        <a:effectLst/>
                        <a:latin typeface="Times New Roman"/>
                        <a:ea typeface="Times New Roman"/>
                      </a:endParaRPr>
                    </a:p>
                  </a:txBody>
                  <a:tcPr marL="0" marR="0" marT="0" marB="0"/>
                </a:tc>
                <a:tc>
                  <a:txBody>
                    <a:bodyPr/>
                    <a:lstStyle/>
                    <a:p>
                      <a:pPr marR="254635" indent="173990" algn="just">
                        <a:lnSpc>
                          <a:spcPct val="104000"/>
                        </a:lnSpc>
                        <a:spcAft>
                          <a:spcPts val="0"/>
                        </a:spcAft>
                      </a:pPr>
                      <a:r>
                        <a:rPr lang="ru-RU" sz="1000" dirty="0">
                          <a:effectLst/>
                        </a:rPr>
                        <a:t>40 </a:t>
                      </a:r>
                      <a:r>
                        <a:rPr lang="ru-RU" sz="1000" dirty="0" smtClean="0">
                          <a:effectLst/>
                        </a:rPr>
                        <a:t>р</a:t>
                      </a:r>
                      <a:endParaRPr lang="ru-RU" sz="800" dirty="0">
                        <a:solidFill>
                          <a:srgbClr val="181717"/>
                        </a:solidFill>
                        <a:effectLst/>
                        <a:latin typeface="Times New Roman"/>
                        <a:ea typeface="Times New Roman"/>
                      </a:endParaRPr>
                    </a:p>
                  </a:txBody>
                  <a:tcPr marL="0" marR="0" marT="0" marB="0"/>
                </a:tc>
                <a:tc>
                  <a:txBody>
                    <a:bodyPr/>
                    <a:lstStyle/>
                    <a:p>
                      <a:pPr marR="254635" indent="173990" algn="just">
                        <a:lnSpc>
                          <a:spcPct val="104000"/>
                        </a:lnSpc>
                        <a:spcAft>
                          <a:spcPts val="0"/>
                        </a:spcAft>
                      </a:pPr>
                      <a:r>
                        <a:rPr lang="ru-RU" sz="1000" dirty="0">
                          <a:effectLst/>
                        </a:rPr>
                        <a:t> </a:t>
                      </a:r>
                      <a:endParaRPr lang="ru-RU" sz="800" dirty="0">
                        <a:solidFill>
                          <a:srgbClr val="181717"/>
                        </a:solidFill>
                        <a:effectLst/>
                        <a:latin typeface="Times New Roman"/>
                        <a:ea typeface="Times New Roman"/>
                      </a:endParaRPr>
                    </a:p>
                  </a:txBody>
                  <a:tcPr marL="0" marR="0" marT="0" marB="0"/>
                </a:tc>
                <a:tc>
                  <a:txBody>
                    <a:bodyPr/>
                    <a:lstStyle/>
                    <a:p>
                      <a:pPr marR="254635" indent="173990" algn="just">
                        <a:lnSpc>
                          <a:spcPct val="104000"/>
                        </a:lnSpc>
                        <a:spcAft>
                          <a:spcPts val="0"/>
                        </a:spcAft>
                      </a:pPr>
                      <a:r>
                        <a:rPr lang="ru-RU" sz="1000">
                          <a:effectLst/>
                        </a:rPr>
                        <a:t> </a:t>
                      </a:r>
                      <a:endParaRPr lang="ru-RU" sz="800">
                        <a:solidFill>
                          <a:srgbClr val="181717"/>
                        </a:solidFill>
                        <a:effectLst/>
                        <a:latin typeface="Times New Roman"/>
                        <a:ea typeface="Times New Roman"/>
                      </a:endParaRPr>
                    </a:p>
                  </a:txBody>
                  <a:tcPr marL="0" marR="0" marT="0" marB="0"/>
                </a:tc>
              </a:tr>
              <a:tr h="274818">
                <a:tc>
                  <a:txBody>
                    <a:bodyPr/>
                    <a:lstStyle/>
                    <a:p>
                      <a:pPr marR="254635" indent="173990" algn="just">
                        <a:lnSpc>
                          <a:spcPct val="104000"/>
                        </a:lnSpc>
                        <a:spcAft>
                          <a:spcPts val="0"/>
                        </a:spcAft>
                      </a:pPr>
                      <a:r>
                        <a:rPr lang="ru-RU" sz="1000" dirty="0">
                          <a:effectLst/>
                        </a:rPr>
                        <a:t>Пирожок с мясом</a:t>
                      </a:r>
                      <a:endParaRPr lang="ru-RU" sz="800" dirty="0">
                        <a:solidFill>
                          <a:srgbClr val="181717"/>
                        </a:solidFill>
                        <a:effectLst/>
                        <a:latin typeface="Times New Roman"/>
                        <a:ea typeface="Times New Roman"/>
                      </a:endParaRPr>
                    </a:p>
                  </a:txBody>
                  <a:tcPr marL="0" marR="0" marT="0" marB="0"/>
                </a:tc>
                <a:tc>
                  <a:txBody>
                    <a:bodyPr/>
                    <a:lstStyle/>
                    <a:p>
                      <a:pPr marR="254635" indent="173990" algn="just">
                        <a:lnSpc>
                          <a:spcPct val="104000"/>
                        </a:lnSpc>
                        <a:spcAft>
                          <a:spcPts val="0"/>
                        </a:spcAft>
                      </a:pPr>
                      <a:r>
                        <a:rPr lang="ru-RU" sz="1000" dirty="0">
                          <a:effectLst/>
                        </a:rPr>
                        <a:t>20 </a:t>
                      </a:r>
                      <a:r>
                        <a:rPr lang="ru-RU" sz="1000" dirty="0" smtClean="0">
                          <a:effectLst/>
                        </a:rPr>
                        <a:t>р</a:t>
                      </a:r>
                      <a:endParaRPr lang="ru-RU" sz="800" dirty="0">
                        <a:solidFill>
                          <a:srgbClr val="181717"/>
                        </a:solidFill>
                        <a:effectLst/>
                        <a:latin typeface="Times New Roman"/>
                        <a:ea typeface="Times New Roman"/>
                      </a:endParaRPr>
                    </a:p>
                  </a:txBody>
                  <a:tcPr marL="0" marR="0" marT="0" marB="0"/>
                </a:tc>
                <a:tc>
                  <a:txBody>
                    <a:bodyPr/>
                    <a:lstStyle/>
                    <a:p>
                      <a:pPr marR="254635" indent="173990" algn="just">
                        <a:lnSpc>
                          <a:spcPct val="104000"/>
                        </a:lnSpc>
                        <a:spcAft>
                          <a:spcPts val="0"/>
                        </a:spcAft>
                      </a:pPr>
                      <a:r>
                        <a:rPr lang="ru-RU" sz="1000">
                          <a:effectLst/>
                        </a:rPr>
                        <a:t> </a:t>
                      </a:r>
                      <a:endParaRPr lang="ru-RU" sz="800">
                        <a:solidFill>
                          <a:srgbClr val="181717"/>
                        </a:solidFill>
                        <a:effectLst/>
                        <a:latin typeface="Times New Roman"/>
                        <a:ea typeface="Times New Roman"/>
                      </a:endParaRPr>
                    </a:p>
                  </a:txBody>
                  <a:tcPr marL="0" marR="0" marT="0" marB="0"/>
                </a:tc>
                <a:tc>
                  <a:txBody>
                    <a:bodyPr/>
                    <a:lstStyle/>
                    <a:p>
                      <a:pPr marR="254635" indent="173990" algn="just">
                        <a:lnSpc>
                          <a:spcPct val="104000"/>
                        </a:lnSpc>
                        <a:spcAft>
                          <a:spcPts val="0"/>
                        </a:spcAft>
                      </a:pPr>
                      <a:r>
                        <a:rPr lang="ru-RU" sz="1000">
                          <a:effectLst/>
                        </a:rPr>
                        <a:t> </a:t>
                      </a:r>
                      <a:endParaRPr lang="ru-RU" sz="800">
                        <a:solidFill>
                          <a:srgbClr val="181717"/>
                        </a:solidFill>
                        <a:effectLst/>
                        <a:latin typeface="Times New Roman"/>
                        <a:ea typeface="Times New Roman"/>
                      </a:endParaRPr>
                    </a:p>
                  </a:txBody>
                  <a:tcPr marL="0" marR="0" marT="0" marB="0"/>
                </a:tc>
              </a:tr>
              <a:tr h="362659">
                <a:tc>
                  <a:txBody>
                    <a:bodyPr/>
                    <a:lstStyle/>
                    <a:p>
                      <a:pPr marR="254635" indent="173990" algn="just">
                        <a:lnSpc>
                          <a:spcPct val="104000"/>
                        </a:lnSpc>
                        <a:spcAft>
                          <a:spcPts val="0"/>
                        </a:spcAft>
                      </a:pPr>
                      <a:r>
                        <a:rPr lang="ru-RU" sz="1000">
                          <a:effectLst/>
                        </a:rPr>
                        <a:t>Булочка с кунжутом</a:t>
                      </a:r>
                      <a:endParaRPr lang="ru-RU" sz="800">
                        <a:solidFill>
                          <a:srgbClr val="181717"/>
                        </a:solidFill>
                        <a:effectLst/>
                        <a:latin typeface="Times New Roman"/>
                        <a:ea typeface="Times New Roman"/>
                      </a:endParaRPr>
                    </a:p>
                  </a:txBody>
                  <a:tcPr marL="0" marR="0" marT="0" marB="0"/>
                </a:tc>
                <a:tc>
                  <a:txBody>
                    <a:bodyPr/>
                    <a:lstStyle/>
                    <a:p>
                      <a:pPr marR="254635" indent="173990" algn="just">
                        <a:lnSpc>
                          <a:spcPct val="104000"/>
                        </a:lnSpc>
                        <a:spcAft>
                          <a:spcPts val="0"/>
                        </a:spcAft>
                      </a:pPr>
                      <a:r>
                        <a:rPr lang="ru-RU" sz="1000" dirty="0">
                          <a:effectLst/>
                        </a:rPr>
                        <a:t>10 </a:t>
                      </a:r>
                      <a:r>
                        <a:rPr lang="ru-RU" sz="1000" dirty="0" smtClean="0">
                          <a:effectLst/>
                        </a:rPr>
                        <a:t>р</a:t>
                      </a:r>
                      <a:endParaRPr lang="ru-RU" sz="800" dirty="0">
                        <a:solidFill>
                          <a:srgbClr val="181717"/>
                        </a:solidFill>
                        <a:effectLst/>
                        <a:latin typeface="Times New Roman"/>
                        <a:ea typeface="Times New Roman"/>
                      </a:endParaRPr>
                    </a:p>
                  </a:txBody>
                  <a:tcPr marL="0" marR="0" marT="0" marB="0"/>
                </a:tc>
                <a:tc>
                  <a:txBody>
                    <a:bodyPr/>
                    <a:lstStyle/>
                    <a:p>
                      <a:pPr marR="254635" indent="173990" algn="just">
                        <a:lnSpc>
                          <a:spcPct val="104000"/>
                        </a:lnSpc>
                        <a:spcAft>
                          <a:spcPts val="0"/>
                        </a:spcAft>
                      </a:pPr>
                      <a:r>
                        <a:rPr lang="ru-RU" sz="1000">
                          <a:effectLst/>
                        </a:rPr>
                        <a:t> </a:t>
                      </a:r>
                      <a:endParaRPr lang="ru-RU" sz="800">
                        <a:solidFill>
                          <a:srgbClr val="181717"/>
                        </a:solidFill>
                        <a:effectLst/>
                        <a:latin typeface="Times New Roman"/>
                        <a:ea typeface="Times New Roman"/>
                      </a:endParaRPr>
                    </a:p>
                  </a:txBody>
                  <a:tcPr marL="0" marR="0" marT="0" marB="0"/>
                </a:tc>
                <a:tc>
                  <a:txBody>
                    <a:bodyPr/>
                    <a:lstStyle/>
                    <a:p>
                      <a:pPr marR="254635" indent="173990" algn="just">
                        <a:lnSpc>
                          <a:spcPct val="104000"/>
                        </a:lnSpc>
                        <a:spcAft>
                          <a:spcPts val="0"/>
                        </a:spcAft>
                      </a:pPr>
                      <a:r>
                        <a:rPr lang="ru-RU" sz="1000">
                          <a:effectLst/>
                        </a:rPr>
                        <a:t> </a:t>
                      </a:r>
                      <a:endParaRPr lang="ru-RU" sz="800">
                        <a:solidFill>
                          <a:srgbClr val="181717"/>
                        </a:solidFill>
                        <a:effectLst/>
                        <a:latin typeface="Times New Roman"/>
                        <a:ea typeface="Times New Roman"/>
                      </a:endParaRPr>
                    </a:p>
                  </a:txBody>
                  <a:tcPr marL="0" marR="0" marT="0" marB="0"/>
                </a:tc>
              </a:tr>
              <a:tr h="362659">
                <a:tc>
                  <a:txBody>
                    <a:bodyPr/>
                    <a:lstStyle/>
                    <a:p>
                      <a:pPr marR="254635" indent="173990" algn="just">
                        <a:lnSpc>
                          <a:spcPct val="104000"/>
                        </a:lnSpc>
                        <a:spcAft>
                          <a:spcPts val="0"/>
                        </a:spcAft>
                      </a:pPr>
                      <a:r>
                        <a:rPr lang="ru-RU" sz="1000">
                          <a:effectLst/>
                        </a:rPr>
                        <a:t>Сосиска в тесте </a:t>
                      </a:r>
                      <a:endParaRPr lang="ru-RU" sz="800">
                        <a:effectLst/>
                      </a:endParaRPr>
                    </a:p>
                    <a:p>
                      <a:pPr marR="254635" indent="173990" algn="just">
                        <a:lnSpc>
                          <a:spcPct val="104000"/>
                        </a:lnSpc>
                        <a:spcAft>
                          <a:spcPts val="0"/>
                        </a:spcAft>
                      </a:pPr>
                      <a:r>
                        <a:rPr lang="ru-RU" sz="1000">
                          <a:effectLst/>
                        </a:rPr>
                        <a:t> </a:t>
                      </a:r>
                      <a:endParaRPr lang="ru-RU" sz="800">
                        <a:solidFill>
                          <a:srgbClr val="181717"/>
                        </a:solidFill>
                        <a:effectLst/>
                        <a:latin typeface="Times New Roman"/>
                        <a:ea typeface="Times New Roman"/>
                      </a:endParaRPr>
                    </a:p>
                  </a:txBody>
                  <a:tcPr marL="0" marR="0" marT="0" marB="0"/>
                </a:tc>
                <a:tc>
                  <a:txBody>
                    <a:bodyPr/>
                    <a:lstStyle/>
                    <a:p>
                      <a:pPr marR="254635" indent="173990" algn="just">
                        <a:lnSpc>
                          <a:spcPct val="104000"/>
                        </a:lnSpc>
                        <a:spcAft>
                          <a:spcPts val="0"/>
                        </a:spcAft>
                      </a:pPr>
                      <a:r>
                        <a:rPr lang="ru-RU" sz="1000" dirty="0">
                          <a:effectLst/>
                        </a:rPr>
                        <a:t>40 </a:t>
                      </a:r>
                      <a:r>
                        <a:rPr lang="ru-RU" sz="1000" dirty="0" smtClean="0">
                          <a:effectLst/>
                        </a:rPr>
                        <a:t>р</a:t>
                      </a:r>
                      <a:endParaRPr lang="ru-RU" sz="800" dirty="0">
                        <a:solidFill>
                          <a:srgbClr val="181717"/>
                        </a:solidFill>
                        <a:effectLst/>
                        <a:latin typeface="Times New Roman"/>
                        <a:ea typeface="Times New Roman"/>
                      </a:endParaRPr>
                    </a:p>
                  </a:txBody>
                  <a:tcPr marL="0" marR="0" marT="0" marB="0"/>
                </a:tc>
                <a:tc>
                  <a:txBody>
                    <a:bodyPr/>
                    <a:lstStyle/>
                    <a:p>
                      <a:pPr marR="254635" indent="173990" algn="just">
                        <a:lnSpc>
                          <a:spcPct val="104000"/>
                        </a:lnSpc>
                        <a:spcAft>
                          <a:spcPts val="0"/>
                        </a:spcAft>
                      </a:pPr>
                      <a:r>
                        <a:rPr lang="ru-RU" sz="1000">
                          <a:effectLst/>
                        </a:rPr>
                        <a:t> </a:t>
                      </a:r>
                      <a:endParaRPr lang="ru-RU" sz="800">
                        <a:solidFill>
                          <a:srgbClr val="181717"/>
                        </a:solidFill>
                        <a:effectLst/>
                        <a:latin typeface="Times New Roman"/>
                        <a:ea typeface="Times New Roman"/>
                      </a:endParaRPr>
                    </a:p>
                  </a:txBody>
                  <a:tcPr marL="0" marR="0" marT="0" marB="0"/>
                </a:tc>
                <a:tc>
                  <a:txBody>
                    <a:bodyPr/>
                    <a:lstStyle/>
                    <a:p>
                      <a:pPr marR="254635" indent="173990" algn="just">
                        <a:lnSpc>
                          <a:spcPct val="104000"/>
                        </a:lnSpc>
                        <a:spcAft>
                          <a:spcPts val="0"/>
                        </a:spcAft>
                      </a:pPr>
                      <a:r>
                        <a:rPr lang="ru-RU" sz="1000">
                          <a:effectLst/>
                        </a:rPr>
                        <a:t> </a:t>
                      </a:r>
                      <a:endParaRPr lang="ru-RU" sz="800">
                        <a:solidFill>
                          <a:srgbClr val="181717"/>
                        </a:solidFill>
                        <a:effectLst/>
                        <a:latin typeface="Times New Roman"/>
                        <a:ea typeface="Times New Roman"/>
                      </a:endParaRPr>
                    </a:p>
                  </a:txBody>
                  <a:tcPr marL="0" marR="0" marT="0" marB="0"/>
                </a:tc>
              </a:tr>
              <a:tr h="362659">
                <a:tc>
                  <a:txBody>
                    <a:bodyPr/>
                    <a:lstStyle/>
                    <a:p>
                      <a:pPr marR="254635" indent="173990" algn="just">
                        <a:lnSpc>
                          <a:spcPct val="104000"/>
                        </a:lnSpc>
                        <a:spcAft>
                          <a:spcPts val="0"/>
                        </a:spcAft>
                      </a:pPr>
                      <a:r>
                        <a:rPr lang="ru-RU" sz="1000">
                          <a:effectLst/>
                        </a:rPr>
                        <a:t>Пицца</a:t>
                      </a:r>
                      <a:endParaRPr lang="ru-RU" sz="800">
                        <a:solidFill>
                          <a:srgbClr val="181717"/>
                        </a:solidFill>
                        <a:effectLst/>
                        <a:latin typeface="Times New Roman"/>
                        <a:ea typeface="Times New Roman"/>
                      </a:endParaRPr>
                    </a:p>
                  </a:txBody>
                  <a:tcPr marL="0" marR="0" marT="0" marB="0"/>
                </a:tc>
                <a:tc>
                  <a:txBody>
                    <a:bodyPr/>
                    <a:lstStyle/>
                    <a:p>
                      <a:pPr marR="254635" indent="173990" algn="just">
                        <a:lnSpc>
                          <a:spcPct val="104000"/>
                        </a:lnSpc>
                        <a:spcAft>
                          <a:spcPts val="0"/>
                        </a:spcAft>
                      </a:pPr>
                      <a:r>
                        <a:rPr lang="ru-RU" sz="1000" dirty="0">
                          <a:effectLst/>
                        </a:rPr>
                        <a:t>50 </a:t>
                      </a:r>
                      <a:r>
                        <a:rPr lang="ru-RU" sz="1000" dirty="0" smtClean="0">
                          <a:effectLst/>
                        </a:rPr>
                        <a:t>р</a:t>
                      </a:r>
                      <a:endParaRPr lang="ru-RU" sz="800" dirty="0">
                        <a:solidFill>
                          <a:srgbClr val="181717"/>
                        </a:solidFill>
                        <a:effectLst/>
                        <a:latin typeface="Times New Roman"/>
                        <a:ea typeface="Times New Roman"/>
                      </a:endParaRPr>
                    </a:p>
                  </a:txBody>
                  <a:tcPr marL="0" marR="0" marT="0" marB="0"/>
                </a:tc>
                <a:tc>
                  <a:txBody>
                    <a:bodyPr/>
                    <a:lstStyle/>
                    <a:p>
                      <a:pPr marR="254635" indent="173990" algn="just">
                        <a:lnSpc>
                          <a:spcPct val="104000"/>
                        </a:lnSpc>
                        <a:spcAft>
                          <a:spcPts val="0"/>
                        </a:spcAft>
                      </a:pPr>
                      <a:r>
                        <a:rPr lang="ru-RU" sz="1000">
                          <a:effectLst/>
                        </a:rPr>
                        <a:t> </a:t>
                      </a:r>
                      <a:endParaRPr lang="ru-RU" sz="800">
                        <a:solidFill>
                          <a:srgbClr val="181717"/>
                        </a:solidFill>
                        <a:effectLst/>
                        <a:latin typeface="Times New Roman"/>
                        <a:ea typeface="Times New Roman"/>
                      </a:endParaRPr>
                    </a:p>
                  </a:txBody>
                  <a:tcPr marL="0" marR="0" marT="0" marB="0"/>
                </a:tc>
                <a:tc>
                  <a:txBody>
                    <a:bodyPr/>
                    <a:lstStyle/>
                    <a:p>
                      <a:pPr marR="254635" indent="173990" algn="just">
                        <a:lnSpc>
                          <a:spcPct val="104000"/>
                        </a:lnSpc>
                        <a:spcAft>
                          <a:spcPts val="0"/>
                        </a:spcAft>
                      </a:pPr>
                      <a:r>
                        <a:rPr lang="ru-RU" sz="1000">
                          <a:effectLst/>
                        </a:rPr>
                        <a:t> </a:t>
                      </a:r>
                      <a:endParaRPr lang="ru-RU" sz="800">
                        <a:solidFill>
                          <a:srgbClr val="181717"/>
                        </a:solidFill>
                        <a:effectLst/>
                        <a:latin typeface="Times New Roman"/>
                        <a:ea typeface="Times New Roman"/>
                      </a:endParaRPr>
                    </a:p>
                  </a:txBody>
                  <a:tcPr marL="0" marR="0" marT="0" marB="0"/>
                </a:tc>
              </a:tr>
              <a:tr h="362659">
                <a:tc>
                  <a:txBody>
                    <a:bodyPr/>
                    <a:lstStyle/>
                    <a:p>
                      <a:pPr marR="254635" indent="173990" algn="just">
                        <a:lnSpc>
                          <a:spcPct val="104000"/>
                        </a:lnSpc>
                        <a:spcAft>
                          <a:spcPts val="0"/>
                        </a:spcAft>
                      </a:pPr>
                      <a:r>
                        <a:rPr lang="ru-RU" sz="1000">
                          <a:effectLst/>
                        </a:rPr>
                        <a:t>Морс</a:t>
                      </a:r>
                      <a:endParaRPr lang="ru-RU" sz="800">
                        <a:solidFill>
                          <a:srgbClr val="181717"/>
                        </a:solidFill>
                        <a:effectLst/>
                        <a:latin typeface="Times New Roman"/>
                        <a:ea typeface="Times New Roman"/>
                      </a:endParaRPr>
                    </a:p>
                  </a:txBody>
                  <a:tcPr marL="0" marR="0" marT="0" marB="0"/>
                </a:tc>
                <a:tc>
                  <a:txBody>
                    <a:bodyPr/>
                    <a:lstStyle/>
                    <a:p>
                      <a:pPr marR="254635" indent="173990" algn="just">
                        <a:lnSpc>
                          <a:spcPct val="104000"/>
                        </a:lnSpc>
                        <a:spcAft>
                          <a:spcPts val="0"/>
                        </a:spcAft>
                      </a:pPr>
                      <a:r>
                        <a:rPr lang="ru-RU" sz="1000" dirty="0">
                          <a:effectLst/>
                        </a:rPr>
                        <a:t>10 </a:t>
                      </a:r>
                      <a:r>
                        <a:rPr lang="ru-RU" sz="1000" dirty="0" smtClean="0">
                          <a:effectLst/>
                        </a:rPr>
                        <a:t>р</a:t>
                      </a:r>
                      <a:endParaRPr lang="ru-RU" sz="800" dirty="0">
                        <a:solidFill>
                          <a:srgbClr val="181717"/>
                        </a:solidFill>
                        <a:effectLst/>
                        <a:latin typeface="Times New Roman"/>
                        <a:ea typeface="Times New Roman"/>
                      </a:endParaRPr>
                    </a:p>
                  </a:txBody>
                  <a:tcPr marL="0" marR="0" marT="0" marB="0"/>
                </a:tc>
                <a:tc>
                  <a:txBody>
                    <a:bodyPr/>
                    <a:lstStyle/>
                    <a:p>
                      <a:pPr marR="254635" indent="173990" algn="just">
                        <a:lnSpc>
                          <a:spcPct val="104000"/>
                        </a:lnSpc>
                        <a:spcAft>
                          <a:spcPts val="0"/>
                        </a:spcAft>
                      </a:pPr>
                      <a:r>
                        <a:rPr lang="ru-RU" sz="1000">
                          <a:effectLst/>
                        </a:rPr>
                        <a:t> </a:t>
                      </a:r>
                      <a:endParaRPr lang="ru-RU" sz="800">
                        <a:solidFill>
                          <a:srgbClr val="181717"/>
                        </a:solidFill>
                        <a:effectLst/>
                        <a:latin typeface="Times New Roman"/>
                        <a:ea typeface="Times New Roman"/>
                      </a:endParaRPr>
                    </a:p>
                  </a:txBody>
                  <a:tcPr marL="0" marR="0" marT="0" marB="0"/>
                </a:tc>
                <a:tc>
                  <a:txBody>
                    <a:bodyPr/>
                    <a:lstStyle/>
                    <a:p>
                      <a:pPr marR="254635" indent="173990" algn="just">
                        <a:lnSpc>
                          <a:spcPct val="104000"/>
                        </a:lnSpc>
                        <a:spcAft>
                          <a:spcPts val="0"/>
                        </a:spcAft>
                      </a:pPr>
                      <a:r>
                        <a:rPr lang="ru-RU" sz="1000">
                          <a:effectLst/>
                        </a:rPr>
                        <a:t> </a:t>
                      </a:r>
                      <a:endParaRPr lang="ru-RU" sz="800">
                        <a:solidFill>
                          <a:srgbClr val="181717"/>
                        </a:solidFill>
                        <a:effectLst/>
                        <a:latin typeface="Times New Roman"/>
                        <a:ea typeface="Times New Roman"/>
                      </a:endParaRPr>
                    </a:p>
                  </a:txBody>
                  <a:tcPr marL="0" marR="0" marT="0" marB="0"/>
                </a:tc>
              </a:tr>
              <a:tr h="362659">
                <a:tc>
                  <a:txBody>
                    <a:bodyPr/>
                    <a:lstStyle/>
                    <a:p>
                      <a:pPr marR="254635" indent="173990" algn="just">
                        <a:lnSpc>
                          <a:spcPct val="104000"/>
                        </a:lnSpc>
                        <a:spcAft>
                          <a:spcPts val="0"/>
                        </a:spcAft>
                      </a:pPr>
                      <a:r>
                        <a:rPr lang="ru-RU" sz="1000">
                          <a:effectLst/>
                        </a:rPr>
                        <a:t>Компот из кураги</a:t>
                      </a:r>
                      <a:endParaRPr lang="ru-RU" sz="800">
                        <a:solidFill>
                          <a:srgbClr val="181717"/>
                        </a:solidFill>
                        <a:effectLst/>
                        <a:latin typeface="Times New Roman"/>
                        <a:ea typeface="Times New Roman"/>
                      </a:endParaRPr>
                    </a:p>
                  </a:txBody>
                  <a:tcPr marL="0" marR="0" marT="0" marB="0"/>
                </a:tc>
                <a:tc>
                  <a:txBody>
                    <a:bodyPr/>
                    <a:lstStyle/>
                    <a:p>
                      <a:pPr marR="254635" indent="173990" algn="just">
                        <a:lnSpc>
                          <a:spcPct val="104000"/>
                        </a:lnSpc>
                        <a:spcAft>
                          <a:spcPts val="0"/>
                        </a:spcAft>
                      </a:pPr>
                      <a:r>
                        <a:rPr lang="ru-RU" sz="1000" dirty="0">
                          <a:effectLst/>
                        </a:rPr>
                        <a:t>10 </a:t>
                      </a:r>
                      <a:r>
                        <a:rPr lang="ru-RU" sz="1000" dirty="0" smtClean="0">
                          <a:effectLst/>
                        </a:rPr>
                        <a:t>р</a:t>
                      </a:r>
                      <a:endParaRPr lang="ru-RU" sz="800" dirty="0">
                        <a:solidFill>
                          <a:srgbClr val="181717"/>
                        </a:solidFill>
                        <a:effectLst/>
                        <a:latin typeface="Times New Roman"/>
                        <a:ea typeface="Times New Roman"/>
                      </a:endParaRPr>
                    </a:p>
                  </a:txBody>
                  <a:tcPr marL="0" marR="0" marT="0" marB="0"/>
                </a:tc>
                <a:tc>
                  <a:txBody>
                    <a:bodyPr/>
                    <a:lstStyle/>
                    <a:p>
                      <a:pPr marR="254635" indent="173990" algn="just">
                        <a:lnSpc>
                          <a:spcPct val="104000"/>
                        </a:lnSpc>
                        <a:spcAft>
                          <a:spcPts val="0"/>
                        </a:spcAft>
                      </a:pPr>
                      <a:r>
                        <a:rPr lang="ru-RU" sz="1000">
                          <a:effectLst/>
                        </a:rPr>
                        <a:t> </a:t>
                      </a:r>
                      <a:endParaRPr lang="ru-RU" sz="800">
                        <a:solidFill>
                          <a:srgbClr val="181717"/>
                        </a:solidFill>
                        <a:effectLst/>
                        <a:latin typeface="Times New Roman"/>
                        <a:ea typeface="Times New Roman"/>
                      </a:endParaRPr>
                    </a:p>
                  </a:txBody>
                  <a:tcPr marL="0" marR="0" marT="0" marB="0"/>
                </a:tc>
                <a:tc>
                  <a:txBody>
                    <a:bodyPr/>
                    <a:lstStyle/>
                    <a:p>
                      <a:pPr marR="254635" indent="173990" algn="just">
                        <a:lnSpc>
                          <a:spcPct val="104000"/>
                        </a:lnSpc>
                        <a:spcAft>
                          <a:spcPts val="0"/>
                        </a:spcAft>
                      </a:pPr>
                      <a:r>
                        <a:rPr lang="ru-RU" sz="1000">
                          <a:effectLst/>
                        </a:rPr>
                        <a:t> </a:t>
                      </a:r>
                      <a:endParaRPr lang="ru-RU" sz="800">
                        <a:solidFill>
                          <a:srgbClr val="181717"/>
                        </a:solidFill>
                        <a:effectLst/>
                        <a:latin typeface="Times New Roman"/>
                        <a:ea typeface="Times New Roman"/>
                      </a:endParaRPr>
                    </a:p>
                  </a:txBody>
                  <a:tcPr marL="0" marR="0" marT="0" marB="0"/>
                </a:tc>
              </a:tr>
              <a:tr h="181329">
                <a:tc>
                  <a:txBody>
                    <a:bodyPr/>
                    <a:lstStyle/>
                    <a:p>
                      <a:pPr marR="254635" indent="173990" algn="r">
                        <a:lnSpc>
                          <a:spcPct val="104000"/>
                        </a:lnSpc>
                        <a:spcAft>
                          <a:spcPts val="0"/>
                        </a:spcAft>
                      </a:pPr>
                      <a:r>
                        <a:rPr lang="ru-RU" sz="1000">
                          <a:effectLst/>
                        </a:rPr>
                        <a:t>Стоимость обеда:</a:t>
                      </a:r>
                      <a:endParaRPr lang="ru-RU" sz="800">
                        <a:solidFill>
                          <a:srgbClr val="181717"/>
                        </a:solidFill>
                        <a:effectLst/>
                        <a:latin typeface="Times New Roman"/>
                        <a:ea typeface="Times New Roman"/>
                      </a:endParaRPr>
                    </a:p>
                  </a:txBody>
                  <a:tcPr marL="0" marR="0" marT="0" marB="0"/>
                </a:tc>
                <a:tc>
                  <a:txBody>
                    <a:bodyPr/>
                    <a:lstStyle/>
                    <a:p>
                      <a:pPr marR="254635" indent="173990" algn="r">
                        <a:lnSpc>
                          <a:spcPct val="104000"/>
                        </a:lnSpc>
                        <a:spcAft>
                          <a:spcPts val="0"/>
                        </a:spcAft>
                      </a:pPr>
                      <a:r>
                        <a:rPr lang="ru-RU" sz="1000">
                          <a:effectLst/>
                        </a:rPr>
                        <a:t> </a:t>
                      </a:r>
                      <a:endParaRPr lang="ru-RU" sz="800">
                        <a:solidFill>
                          <a:srgbClr val="181717"/>
                        </a:solidFill>
                        <a:effectLst/>
                        <a:latin typeface="Times New Roman"/>
                        <a:ea typeface="Times New Roman"/>
                      </a:endParaRPr>
                    </a:p>
                  </a:txBody>
                  <a:tcPr marL="0" marR="0" marT="0" marB="0"/>
                </a:tc>
                <a:tc>
                  <a:txBody>
                    <a:bodyPr/>
                    <a:lstStyle/>
                    <a:p>
                      <a:pPr marR="254635" indent="173990" algn="r">
                        <a:lnSpc>
                          <a:spcPct val="104000"/>
                        </a:lnSpc>
                        <a:spcAft>
                          <a:spcPts val="0"/>
                        </a:spcAft>
                      </a:pPr>
                      <a:r>
                        <a:rPr lang="ru-RU" sz="1000">
                          <a:effectLst/>
                        </a:rPr>
                        <a:t> </a:t>
                      </a:r>
                      <a:endParaRPr lang="ru-RU" sz="800">
                        <a:solidFill>
                          <a:srgbClr val="181717"/>
                        </a:solidFill>
                        <a:effectLst/>
                        <a:latin typeface="Times New Roman"/>
                        <a:ea typeface="Times New Roman"/>
                      </a:endParaRPr>
                    </a:p>
                  </a:txBody>
                  <a:tcPr marL="0" marR="0" marT="0" marB="0"/>
                </a:tc>
                <a:tc>
                  <a:txBody>
                    <a:bodyPr/>
                    <a:lstStyle/>
                    <a:p>
                      <a:pPr marR="254635" indent="173990" algn="r">
                        <a:lnSpc>
                          <a:spcPct val="104000"/>
                        </a:lnSpc>
                        <a:spcAft>
                          <a:spcPts val="0"/>
                        </a:spcAft>
                      </a:pPr>
                      <a:r>
                        <a:rPr lang="ru-RU" sz="1000" dirty="0">
                          <a:effectLst/>
                        </a:rPr>
                        <a:t> </a:t>
                      </a:r>
                      <a:endParaRPr lang="ru-RU" sz="800" dirty="0">
                        <a:solidFill>
                          <a:srgbClr val="181717"/>
                        </a:solidFill>
                        <a:effectLst/>
                        <a:latin typeface="Times New Roman"/>
                        <a:ea typeface="Times New Roman"/>
                      </a:endParaRPr>
                    </a:p>
                  </a:txBody>
                  <a:tcPr marL="0" marR="0" marT="0" marB="0"/>
                </a:tc>
              </a:tr>
            </a:tbl>
          </a:graphicData>
        </a:graphic>
      </p:graphicFrame>
      <p:sp>
        <p:nvSpPr>
          <p:cNvPr id="3" name="Rectangle 1"/>
          <p:cNvSpPr>
            <a:spLocks noChangeArrowheads="1"/>
          </p:cNvSpPr>
          <p:nvPr/>
        </p:nvSpPr>
        <p:spPr bwMode="auto">
          <a:xfrm>
            <a:off x="4008329" y="-79821"/>
            <a:ext cx="5487121" cy="10772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indent="174625" fontAlgn="base">
              <a:spcBef>
                <a:spcPct val="0"/>
              </a:spcBef>
              <a:spcAft>
                <a:spcPct val="0"/>
              </a:spcAft>
              <a:defRPr>
                <a:solidFill>
                  <a:schemeClr val="tx1"/>
                </a:solidFill>
                <a:latin typeface="Arial" pitchFamily="34" charset="0"/>
                <a:cs typeface="Arial" pitchFamily="34" charset="0"/>
              </a:defRPr>
            </a:lvl1pPr>
            <a:lvl2pPr marL="457200" fontAlgn="base">
              <a:spcBef>
                <a:spcPct val="0"/>
              </a:spcBef>
              <a:spcAft>
                <a:spcPct val="0"/>
              </a:spcAft>
              <a:defRPr>
                <a:solidFill>
                  <a:schemeClr val="tx1"/>
                </a:solidFill>
                <a:latin typeface="Arial" pitchFamily="34" charset="0"/>
                <a:cs typeface="Arial" pitchFamily="34" charset="0"/>
              </a:defRPr>
            </a:lvl2pPr>
            <a:lvl3pPr marL="914400" fontAlgn="base">
              <a:spcBef>
                <a:spcPct val="0"/>
              </a:spcBef>
              <a:spcAft>
                <a:spcPct val="0"/>
              </a:spcAft>
              <a:defRPr>
                <a:solidFill>
                  <a:schemeClr val="tx1"/>
                </a:solidFill>
                <a:latin typeface="Arial" pitchFamily="34" charset="0"/>
                <a:cs typeface="Arial" pitchFamily="34" charset="0"/>
              </a:defRPr>
            </a:lvl3pPr>
            <a:lvl4pPr marL="1371600" fontAlgn="base">
              <a:spcBef>
                <a:spcPct val="0"/>
              </a:spcBef>
              <a:spcAft>
                <a:spcPct val="0"/>
              </a:spcAft>
              <a:defRPr>
                <a:solidFill>
                  <a:schemeClr val="tx1"/>
                </a:solidFill>
                <a:latin typeface="Arial" pitchFamily="34" charset="0"/>
                <a:cs typeface="Arial" pitchFamily="34" charset="0"/>
              </a:defRPr>
            </a:lvl4pPr>
            <a:lvl5pPr marL="1828800" fontAlgn="base">
              <a:spcBef>
                <a:spcPct val="0"/>
              </a:spcBef>
              <a:spcAft>
                <a:spcPct val="0"/>
              </a:spcAft>
              <a:defRPr>
                <a:solidFill>
                  <a:schemeClr val="tx1"/>
                </a:solidFill>
                <a:latin typeface="Arial" pitchFamily="34" charset="0"/>
                <a:cs typeface="Arial" pitchFamily="34" charset="0"/>
              </a:defRPr>
            </a:lvl5pPr>
            <a:lvl6pPr marL="2286000" fontAlgn="base">
              <a:spcBef>
                <a:spcPct val="0"/>
              </a:spcBef>
              <a:spcAft>
                <a:spcPct val="0"/>
              </a:spcAft>
              <a:defRPr>
                <a:solidFill>
                  <a:schemeClr val="tx1"/>
                </a:solidFill>
                <a:latin typeface="Arial" pitchFamily="34" charset="0"/>
                <a:cs typeface="Arial" pitchFamily="34" charset="0"/>
              </a:defRPr>
            </a:lvl6pPr>
            <a:lvl7pPr marL="2743200" fontAlgn="base">
              <a:spcBef>
                <a:spcPct val="0"/>
              </a:spcBef>
              <a:spcAft>
                <a:spcPct val="0"/>
              </a:spcAft>
              <a:defRPr>
                <a:solidFill>
                  <a:schemeClr val="tx1"/>
                </a:solidFill>
                <a:latin typeface="Arial" pitchFamily="34" charset="0"/>
                <a:cs typeface="Arial" pitchFamily="34" charset="0"/>
              </a:defRPr>
            </a:lvl7pPr>
            <a:lvl8pPr marL="3200400" fontAlgn="base">
              <a:spcBef>
                <a:spcPct val="0"/>
              </a:spcBef>
              <a:spcAft>
                <a:spcPct val="0"/>
              </a:spcAft>
              <a:defRPr>
                <a:solidFill>
                  <a:schemeClr val="tx1"/>
                </a:solidFill>
                <a:latin typeface="Arial" pitchFamily="34" charset="0"/>
                <a:cs typeface="Arial" pitchFamily="34" charset="0"/>
              </a:defRPr>
            </a:lvl8pPr>
            <a:lvl9pPr marL="3657600" fontAlgn="base">
              <a:spcBef>
                <a:spcPct val="0"/>
              </a:spcBef>
              <a:spcAft>
                <a:spcPct val="0"/>
              </a:spcAft>
              <a:defRPr>
                <a:solidFill>
                  <a:schemeClr val="tx1"/>
                </a:solidFill>
                <a:latin typeface="Arial" pitchFamily="34" charset="0"/>
                <a:cs typeface="Arial" pitchFamily="34" charset="0"/>
              </a:defRPr>
            </a:lvl9pPr>
          </a:lstStyle>
          <a:p>
            <a:pPr marL="0" marR="0" lvl="0" indent="174625" algn="ctr" defTabSz="914400" rtl="0" eaLnBrk="1" fontAlgn="base" latinLnBrk="0" hangingPunct="1">
              <a:lnSpc>
                <a:spcPct val="100000"/>
              </a:lnSpc>
              <a:spcBef>
                <a:spcPct val="0"/>
              </a:spcBef>
              <a:spcAft>
                <a:spcPct val="0"/>
              </a:spcAft>
              <a:buClrTx/>
              <a:buSzTx/>
              <a:buFontTx/>
              <a:buNone/>
              <a:tabLst/>
            </a:pPr>
            <a:r>
              <a:rPr kumimoji="0" lang="ru-RU" altLang="ru-RU" sz="3200" b="1" i="1" u="none" strike="noStrike" cap="none" normalizeH="0" baseline="0" dirty="0" smtClean="0">
                <a:ln>
                  <a:noFill/>
                </a:ln>
                <a:solidFill>
                  <a:schemeClr val="accent3">
                    <a:lumMod val="75000"/>
                  </a:schemeClr>
                </a:solidFill>
                <a:effectLst/>
                <a:latin typeface="Times New Roman" panose="02020603050405020304" pitchFamily="18" charset="0"/>
                <a:ea typeface="Times New Roman" panose="02020603050405020304" pitchFamily="18" charset="0"/>
                <a:cs typeface="Times New Roman" panose="02020603050405020304" pitchFamily="18" charset="0"/>
              </a:rPr>
              <a:t>Бланк выполнения задания</a:t>
            </a:r>
            <a:r>
              <a:rPr kumimoji="0" lang="ru-RU" altLang="ru-RU" sz="3200" b="1" i="1" u="none" strike="noStrike" cap="none" normalizeH="0" baseline="0" dirty="0" smtClean="0">
                <a:ln>
                  <a:noFill/>
                </a:ln>
                <a:solidFill>
                  <a:srgbClr val="181717"/>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kumimoji="0" lang="ru-RU" altLang="ru-RU" sz="32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endParaRPr>
          </a:p>
          <a:p>
            <a:pPr marL="0" marR="0" lvl="0" indent="174625" algn="ctr" defTabSz="914400" rtl="0" eaLnBrk="0" fontAlgn="base" latinLnBrk="0" hangingPunct="0">
              <a:lnSpc>
                <a:spcPct val="100000"/>
              </a:lnSpc>
              <a:spcBef>
                <a:spcPct val="0"/>
              </a:spcBef>
              <a:spcAft>
                <a:spcPct val="0"/>
              </a:spcAft>
              <a:buClrTx/>
              <a:buSzTx/>
              <a:buFontTx/>
              <a:buNone/>
              <a:tabLst/>
            </a:pPr>
            <a:endParaRPr kumimoji="0" lang="ru-RU" altLang="ru-RU" sz="32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endParaRPr>
          </a:p>
        </p:txBody>
      </p:sp>
      <p:pic>
        <p:nvPicPr>
          <p:cNvPr id="4" name="Рисунок 3"/>
          <p:cNvPicPr>
            <a:picLocks noChangeAspect="1"/>
          </p:cNvPicPr>
          <p:nvPr/>
        </p:nvPicPr>
        <p:blipFill rotWithShape="1">
          <a:blip r:embed="rId2">
            <a:extLst>
              <a:ext uri="{28A0092B-C50C-407E-A947-70E740481C1C}">
                <a14:useLocalDpi xmlns:a14="http://schemas.microsoft.com/office/drawing/2010/main" val="0"/>
              </a:ext>
            </a:extLst>
          </a:blip>
          <a:srcRect l="18628" t="15227" b="13202"/>
          <a:stretch/>
        </p:blipFill>
        <p:spPr>
          <a:xfrm>
            <a:off x="1083739" y="458788"/>
            <a:ext cx="4185397" cy="4908270"/>
          </a:xfrm>
          <a:prstGeom prst="rect">
            <a:avLst/>
          </a:prstGeom>
          <a:effectLst>
            <a:softEdge rad="317500"/>
          </a:effectLst>
        </p:spPr>
      </p:pic>
    </p:spTree>
    <p:extLst>
      <p:ext uri="{BB962C8B-B14F-4D97-AF65-F5344CB8AC3E}">
        <p14:creationId xmlns:p14="http://schemas.microsoft.com/office/powerpoint/2010/main" val="246718164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rotWithShape="1">
          <a:blip r:embed="rId2">
            <a:extLst>
              <a:ext uri="{28A0092B-C50C-407E-A947-70E740481C1C}">
                <a14:useLocalDpi xmlns:a14="http://schemas.microsoft.com/office/drawing/2010/main" val="0"/>
              </a:ext>
            </a:extLst>
          </a:blip>
          <a:srcRect l="4244" t="13684"/>
          <a:stretch/>
        </p:blipFill>
        <p:spPr>
          <a:xfrm>
            <a:off x="1299410" y="-288759"/>
            <a:ext cx="9282680" cy="5919537"/>
          </a:xfrm>
          <a:prstGeom prst="rect">
            <a:avLst/>
          </a:prstGeom>
        </p:spPr>
      </p:pic>
    </p:spTree>
    <p:extLst>
      <p:ext uri="{BB962C8B-B14F-4D97-AF65-F5344CB8AC3E}">
        <p14:creationId xmlns:p14="http://schemas.microsoft.com/office/powerpoint/2010/main" val="363048208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rotWithShape="1">
          <a:blip r:embed="rId2">
            <a:extLst>
              <a:ext uri="{28A0092B-C50C-407E-A947-70E740481C1C}">
                <a14:useLocalDpi xmlns:a14="http://schemas.microsoft.com/office/drawing/2010/main" val="0"/>
              </a:ext>
            </a:extLst>
          </a:blip>
          <a:srcRect t="9824" b="17895"/>
          <a:stretch/>
        </p:blipFill>
        <p:spPr>
          <a:xfrm>
            <a:off x="1104582" y="457200"/>
            <a:ext cx="9694077" cy="4957011"/>
          </a:xfrm>
          <a:prstGeom prst="rect">
            <a:avLst/>
          </a:prstGeom>
        </p:spPr>
      </p:pic>
    </p:spTree>
    <p:extLst>
      <p:ext uri="{BB962C8B-B14F-4D97-AF65-F5344CB8AC3E}">
        <p14:creationId xmlns:p14="http://schemas.microsoft.com/office/powerpoint/2010/main" val="143841124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248525" y="225468"/>
            <a:ext cx="7700211" cy="4893647"/>
          </a:xfrm>
          <a:prstGeom prst="rect">
            <a:avLst/>
          </a:prstGeom>
        </p:spPr>
        <p:txBody>
          <a:bodyPr wrap="square">
            <a:spAutoFit/>
          </a:bodyPr>
          <a:lstStyle/>
          <a:p>
            <a:pPr algn="ctr"/>
            <a:r>
              <a:rPr lang="ru-RU" sz="2400" b="1" dirty="0">
                <a:solidFill>
                  <a:schemeClr val="accent5">
                    <a:lumMod val="75000"/>
                  </a:schemeClr>
                </a:solidFill>
                <a:latin typeface="Times New Roman" panose="02020603050405020304" pitchFamily="18" charset="0"/>
                <a:cs typeface="Times New Roman" panose="02020603050405020304" pitchFamily="18" charset="0"/>
              </a:rPr>
              <a:t>Проектная задача «Выходной день</a:t>
            </a:r>
            <a:r>
              <a:rPr lang="ru-RU" sz="2400" b="1" dirty="0" smtClean="0">
                <a:solidFill>
                  <a:schemeClr val="accent5">
                    <a:lumMod val="75000"/>
                  </a:schemeClr>
                </a:solidFill>
                <a:latin typeface="Times New Roman" panose="02020603050405020304" pitchFamily="18" charset="0"/>
                <a:cs typeface="Times New Roman" panose="02020603050405020304" pitchFamily="18" charset="0"/>
              </a:rPr>
              <a:t>»</a:t>
            </a:r>
          </a:p>
          <a:p>
            <a:pPr algn="ctr"/>
            <a:endParaRPr lang="ru-RU" sz="2400" b="1" dirty="0" smtClean="0">
              <a:solidFill>
                <a:schemeClr val="accent5">
                  <a:lumMod val="75000"/>
                </a:schemeClr>
              </a:solidFill>
              <a:latin typeface="Times New Roman" panose="02020603050405020304" pitchFamily="18" charset="0"/>
              <a:cs typeface="Times New Roman" panose="02020603050405020304" pitchFamily="18" charset="0"/>
            </a:endParaRPr>
          </a:p>
          <a:p>
            <a:r>
              <a:rPr lang="ru-RU" sz="2400" dirty="0">
                <a:solidFill>
                  <a:schemeClr val="accent5">
                    <a:lumMod val="75000"/>
                  </a:schemeClr>
                </a:solidFill>
                <a:latin typeface="Times New Roman" panose="02020603050405020304" pitchFamily="18" charset="0"/>
                <a:cs typeface="Times New Roman" panose="02020603050405020304" pitchFamily="18" charset="0"/>
              </a:rPr>
              <a:t>В воскресенье Света и Оля договорились встретиться на </a:t>
            </a:r>
            <a:r>
              <a:rPr lang="ru-RU" sz="2400" dirty="0" smtClean="0">
                <a:solidFill>
                  <a:schemeClr val="accent5">
                    <a:lumMod val="75000"/>
                  </a:schemeClr>
                </a:solidFill>
                <a:latin typeface="Times New Roman" panose="02020603050405020304" pitchFamily="18" charset="0"/>
                <a:cs typeface="Times New Roman" panose="02020603050405020304" pitchFamily="18" charset="0"/>
              </a:rPr>
              <a:t>троллейбусной остановке </a:t>
            </a:r>
            <a:r>
              <a:rPr lang="ru-RU" sz="2400" dirty="0">
                <a:solidFill>
                  <a:schemeClr val="accent5">
                    <a:lumMod val="75000"/>
                  </a:schemeClr>
                </a:solidFill>
                <a:latin typeface="Times New Roman" panose="02020603050405020304" pitchFamily="18" charset="0"/>
                <a:cs typeface="Times New Roman" panose="02020603050405020304" pitchFamily="18" charset="0"/>
              </a:rPr>
              <a:t>в 11 часов дня</a:t>
            </a:r>
            <a:r>
              <a:rPr lang="ru-RU" sz="2400" dirty="0" smtClean="0">
                <a:solidFill>
                  <a:schemeClr val="accent5">
                    <a:lumMod val="75000"/>
                  </a:schemeClr>
                </a:solidFill>
                <a:latin typeface="Times New Roman" panose="02020603050405020304" pitchFamily="18" charset="0"/>
                <a:cs typeface="Times New Roman" panose="02020603050405020304" pitchFamily="18" charset="0"/>
              </a:rPr>
              <a:t>.</a:t>
            </a:r>
            <a:r>
              <a:rPr lang="ru-RU" sz="2400" i="1" dirty="0">
                <a:solidFill>
                  <a:schemeClr val="accent5">
                    <a:lumMod val="75000"/>
                  </a:schemeClr>
                </a:solidFill>
                <a:latin typeface="Times New Roman" panose="02020603050405020304" pitchFamily="18" charset="0"/>
                <a:cs typeface="Times New Roman" panose="02020603050405020304" pitchFamily="18" charset="0"/>
              </a:rPr>
              <a:t> </a:t>
            </a:r>
            <a:endParaRPr lang="ru-RU" sz="2400" i="1" dirty="0" smtClean="0">
              <a:solidFill>
                <a:schemeClr val="accent5">
                  <a:lumMod val="75000"/>
                </a:schemeClr>
              </a:solidFill>
              <a:latin typeface="Times New Roman" panose="02020603050405020304" pitchFamily="18" charset="0"/>
              <a:cs typeface="Times New Roman" panose="02020603050405020304" pitchFamily="18" charset="0"/>
            </a:endParaRPr>
          </a:p>
          <a:p>
            <a:endParaRPr lang="ru-RU" sz="2400" i="1" dirty="0" smtClean="0">
              <a:solidFill>
                <a:schemeClr val="accent5">
                  <a:lumMod val="75000"/>
                </a:schemeClr>
              </a:solidFill>
              <a:latin typeface="Times New Roman" panose="02020603050405020304" pitchFamily="18" charset="0"/>
              <a:cs typeface="Times New Roman" panose="02020603050405020304" pitchFamily="18" charset="0"/>
            </a:endParaRPr>
          </a:p>
          <a:p>
            <a:r>
              <a:rPr lang="ru-RU" sz="2400" i="1" dirty="0" smtClean="0">
                <a:solidFill>
                  <a:schemeClr val="accent5">
                    <a:lumMod val="75000"/>
                  </a:schemeClr>
                </a:solidFill>
                <a:latin typeface="Times New Roman" panose="02020603050405020304" pitchFamily="18" charset="0"/>
                <a:cs typeface="Times New Roman" panose="02020603050405020304" pitchFamily="18" charset="0"/>
              </a:rPr>
              <a:t>Задание </a:t>
            </a:r>
            <a:r>
              <a:rPr lang="ru-RU" sz="2400" i="1" dirty="0">
                <a:solidFill>
                  <a:schemeClr val="accent5">
                    <a:lumMod val="75000"/>
                  </a:schemeClr>
                </a:solidFill>
                <a:latin typeface="Times New Roman" panose="02020603050405020304" pitchFamily="18" charset="0"/>
                <a:cs typeface="Times New Roman" panose="02020603050405020304" pitchFamily="18" charset="0"/>
              </a:rPr>
              <a:t>1</a:t>
            </a:r>
            <a:r>
              <a:rPr lang="ru-RU" sz="2400" dirty="0">
                <a:solidFill>
                  <a:schemeClr val="accent5">
                    <a:lumMod val="75000"/>
                  </a:schemeClr>
                </a:solidFill>
                <a:latin typeface="Times New Roman" panose="02020603050405020304" pitchFamily="18" charset="0"/>
                <a:cs typeface="Times New Roman" panose="02020603050405020304" pitchFamily="18" charset="0"/>
              </a:rPr>
              <a:t>. Свете до остановки идти 10 минут, а Оле 15 минут. В </a:t>
            </a:r>
            <a:r>
              <a:rPr lang="ru-RU" sz="2400" dirty="0" smtClean="0">
                <a:solidFill>
                  <a:schemeClr val="accent5">
                    <a:lumMod val="75000"/>
                  </a:schemeClr>
                </a:solidFill>
                <a:latin typeface="Times New Roman" panose="02020603050405020304" pitchFamily="18" charset="0"/>
                <a:cs typeface="Times New Roman" panose="02020603050405020304" pitchFamily="18" charset="0"/>
              </a:rPr>
              <a:t>котором </a:t>
            </a:r>
            <a:r>
              <a:rPr lang="ru-RU" sz="2400" dirty="0">
                <a:solidFill>
                  <a:schemeClr val="accent5">
                    <a:lumMod val="75000"/>
                  </a:schemeClr>
                </a:solidFill>
                <a:latin typeface="Times New Roman" panose="02020603050405020304" pitchFamily="18" charset="0"/>
                <a:cs typeface="Times New Roman" panose="02020603050405020304" pitchFamily="18" charset="0"/>
              </a:rPr>
              <a:t>часу нужно выйти из дома каждой из подружек, чтобы не опоздать </a:t>
            </a:r>
            <a:r>
              <a:rPr lang="ru-RU" sz="2400" dirty="0" smtClean="0">
                <a:solidFill>
                  <a:schemeClr val="accent5">
                    <a:lumMod val="75000"/>
                  </a:schemeClr>
                </a:solidFill>
                <a:latin typeface="Times New Roman" panose="02020603050405020304" pitchFamily="18" charset="0"/>
                <a:cs typeface="Times New Roman" panose="02020603050405020304" pitchFamily="18" charset="0"/>
              </a:rPr>
              <a:t>на встречу</a:t>
            </a:r>
            <a:r>
              <a:rPr lang="ru-RU" sz="2400" dirty="0">
                <a:solidFill>
                  <a:schemeClr val="accent5">
                    <a:lumMod val="75000"/>
                  </a:schemeClr>
                </a:solidFill>
                <a:latin typeface="Times New Roman" panose="02020603050405020304" pitchFamily="18" charset="0"/>
                <a:cs typeface="Times New Roman" panose="02020603050405020304" pitchFamily="18" charset="0"/>
              </a:rPr>
              <a:t>?</a:t>
            </a:r>
          </a:p>
          <a:p>
            <a:r>
              <a:rPr lang="ru-RU" sz="2400" dirty="0">
                <a:solidFill>
                  <a:schemeClr val="accent5">
                    <a:lumMod val="75000"/>
                  </a:schemeClr>
                </a:solidFill>
                <a:latin typeface="Times New Roman" panose="02020603050405020304" pitchFamily="18" charset="0"/>
                <a:cs typeface="Times New Roman" panose="02020603050405020304" pitchFamily="18" charset="0"/>
              </a:rPr>
              <a:t>От места встречи подруг идут несколько маршрутов по городу. Время </a:t>
            </a:r>
            <a:r>
              <a:rPr lang="ru-RU" sz="2400" dirty="0" smtClean="0">
                <a:solidFill>
                  <a:schemeClr val="accent5">
                    <a:lumMod val="75000"/>
                  </a:schemeClr>
                </a:solidFill>
                <a:latin typeface="Times New Roman" panose="02020603050405020304" pitchFamily="18" charset="0"/>
                <a:cs typeface="Times New Roman" panose="02020603050405020304" pitchFamily="18" charset="0"/>
              </a:rPr>
              <a:t>движения </a:t>
            </a:r>
            <a:r>
              <a:rPr lang="ru-RU" sz="2400" dirty="0">
                <a:solidFill>
                  <a:schemeClr val="accent5">
                    <a:lumMod val="75000"/>
                  </a:schemeClr>
                </a:solidFill>
                <a:latin typeface="Times New Roman" panose="02020603050405020304" pitchFamily="18" charset="0"/>
                <a:cs typeface="Times New Roman" panose="02020603050405020304" pitchFamily="18" charset="0"/>
              </a:rPr>
              <a:t>троллейбуса между двумя соседними остановками в любом </a:t>
            </a:r>
            <a:r>
              <a:rPr lang="ru-RU" sz="2400" dirty="0" smtClean="0">
                <a:solidFill>
                  <a:schemeClr val="accent5">
                    <a:lumMod val="75000"/>
                  </a:schemeClr>
                </a:solidFill>
                <a:latin typeface="Times New Roman" panose="02020603050405020304" pitchFamily="18" charset="0"/>
                <a:cs typeface="Times New Roman" panose="02020603050405020304" pitchFamily="18" charset="0"/>
              </a:rPr>
              <a:t>направлении </a:t>
            </a:r>
            <a:r>
              <a:rPr lang="ru-RU" sz="2400" dirty="0">
                <a:solidFill>
                  <a:schemeClr val="accent5">
                    <a:lumMod val="75000"/>
                  </a:schemeClr>
                </a:solidFill>
                <a:latin typeface="Times New Roman" panose="02020603050405020304" pitchFamily="18" charset="0"/>
                <a:cs typeface="Times New Roman" panose="02020603050405020304" pitchFamily="18" charset="0"/>
              </a:rPr>
              <a:t>5 минут. Места отдыха и маршруты троллейбусов обозначены на </a:t>
            </a:r>
            <a:r>
              <a:rPr lang="ru-RU" sz="2400" dirty="0" smtClean="0">
                <a:solidFill>
                  <a:schemeClr val="accent5">
                    <a:lumMod val="75000"/>
                  </a:schemeClr>
                </a:solidFill>
                <a:latin typeface="Times New Roman" panose="02020603050405020304" pitchFamily="18" charset="0"/>
                <a:cs typeface="Times New Roman" panose="02020603050405020304" pitchFamily="18" charset="0"/>
              </a:rPr>
              <a:t>схеме движения </a:t>
            </a:r>
            <a:r>
              <a:rPr lang="ru-RU" sz="2400" dirty="0">
                <a:solidFill>
                  <a:schemeClr val="accent5">
                    <a:lumMod val="75000"/>
                  </a:schemeClr>
                </a:solidFill>
                <a:latin typeface="Times New Roman" panose="02020603050405020304" pitchFamily="18" charset="0"/>
                <a:cs typeface="Times New Roman" panose="02020603050405020304" pitchFamily="18" charset="0"/>
              </a:rPr>
              <a:t>троллейбусов.</a:t>
            </a:r>
          </a:p>
        </p:txBody>
      </p:sp>
      <p:pic>
        <p:nvPicPr>
          <p:cNvPr id="4" name="Рисунок 3"/>
          <p:cNvPicPr>
            <a:picLocks noChangeAspect="1"/>
          </p:cNvPicPr>
          <p:nvPr/>
        </p:nvPicPr>
        <p:blipFill rotWithShape="1">
          <a:blip r:embed="rId2">
            <a:extLst>
              <a:ext uri="{28A0092B-C50C-407E-A947-70E740481C1C}">
                <a14:useLocalDpi xmlns:a14="http://schemas.microsoft.com/office/drawing/2010/main" val="0"/>
              </a:ext>
            </a:extLst>
          </a:blip>
          <a:srcRect l="6862" t="-9279" r="-6862" b="40895"/>
          <a:stretch/>
        </p:blipFill>
        <p:spPr>
          <a:xfrm>
            <a:off x="0" y="697832"/>
            <a:ext cx="3857625" cy="4788568"/>
          </a:xfrm>
          <a:prstGeom prst="rect">
            <a:avLst/>
          </a:prstGeom>
          <a:effectLst>
            <a:softEdge rad="635000"/>
          </a:effectLst>
        </p:spPr>
      </p:pic>
    </p:spTree>
    <p:extLst>
      <p:ext uri="{BB962C8B-B14F-4D97-AF65-F5344CB8AC3E}">
        <p14:creationId xmlns:p14="http://schemas.microsoft.com/office/powerpoint/2010/main" val="341334289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877940" y="152400"/>
            <a:ext cx="9568840" cy="677108"/>
          </a:xfrm>
          <a:prstGeom prst="rect">
            <a:avLst/>
          </a:prstGeom>
        </p:spPr>
        <p:txBody>
          <a:bodyPr wrap="square">
            <a:spAutoFit/>
          </a:bodyPr>
          <a:lstStyle/>
          <a:p>
            <a:pPr marL="0" indent="0" algn="ctr">
              <a:buNone/>
            </a:pPr>
            <a:r>
              <a:rPr lang="ru-RU" sz="2000" b="1" i="1" dirty="0" smtClean="0">
                <a:solidFill>
                  <a:schemeClr val="accent2">
                    <a:lumMod val="75000"/>
                  </a:schemeClr>
                </a:solidFill>
                <a:latin typeface="Times New Roman" panose="02020603050405020304" pitchFamily="18" charset="0"/>
                <a:cs typeface="Times New Roman" panose="02020603050405020304" pitchFamily="18" charset="0"/>
              </a:rPr>
              <a:t>Притча «Чайная церемония»</a:t>
            </a:r>
          </a:p>
          <a:p>
            <a:pPr marL="0" indent="0" algn="just">
              <a:buNone/>
            </a:pPr>
            <a:endParaRPr lang="ru-RU" sz="1800" b="1" dirty="0">
              <a:solidFill>
                <a:schemeClr val="accent2">
                  <a:lumMod val="75000"/>
                </a:schemeClr>
              </a:solidFill>
              <a:latin typeface="Times New Roman" panose="02020603050405020304" pitchFamily="18" charset="0"/>
              <a:cs typeface="Times New Roman" panose="02020603050405020304" pitchFamily="18" charset="0"/>
            </a:endParaRPr>
          </a:p>
        </p:txBody>
      </p:sp>
      <p:pic>
        <p:nvPicPr>
          <p:cNvPr id="3" name="Рисунок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25105" y="660231"/>
            <a:ext cx="5394432" cy="5029200"/>
          </a:xfrm>
          <a:prstGeom prst="rect">
            <a:avLst/>
          </a:prstGeom>
        </p:spPr>
      </p:pic>
      <p:pic>
        <p:nvPicPr>
          <p:cNvPr id="4" name="Рисунок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42982" y="660231"/>
            <a:ext cx="5301535" cy="5029200"/>
          </a:xfrm>
          <a:prstGeom prst="rect">
            <a:avLst/>
          </a:prstGeom>
        </p:spPr>
      </p:pic>
    </p:spTree>
    <p:extLst>
      <p:ext uri="{BB962C8B-B14F-4D97-AF65-F5344CB8AC3E}">
        <p14:creationId xmlns:p14="http://schemas.microsoft.com/office/powerpoint/2010/main" val="105175329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52396" y="701458"/>
            <a:ext cx="9348918" cy="499788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98436721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201271" y="89647"/>
            <a:ext cx="8462681" cy="3970318"/>
          </a:xfrm>
          <a:prstGeom prst="rect">
            <a:avLst/>
          </a:prstGeom>
        </p:spPr>
        <p:txBody>
          <a:bodyPr wrap="square">
            <a:spAutoFit/>
          </a:bodyPr>
          <a:lstStyle/>
          <a:p>
            <a:endParaRPr lang="ru-RU" sz="2800" i="1" dirty="0" smtClean="0">
              <a:solidFill>
                <a:schemeClr val="accent5">
                  <a:lumMod val="75000"/>
                </a:schemeClr>
              </a:solidFill>
              <a:latin typeface="Times New Roman" panose="02020603050405020304" pitchFamily="18" charset="0"/>
              <a:cs typeface="Times New Roman" panose="02020603050405020304" pitchFamily="18" charset="0"/>
            </a:endParaRPr>
          </a:p>
          <a:p>
            <a:r>
              <a:rPr lang="ru-RU" sz="2800" i="1" dirty="0" smtClean="0">
                <a:solidFill>
                  <a:schemeClr val="accent5">
                    <a:lumMod val="75000"/>
                  </a:schemeClr>
                </a:solidFill>
                <a:latin typeface="Times New Roman" panose="02020603050405020304" pitchFamily="18" charset="0"/>
                <a:cs typeface="Times New Roman" panose="02020603050405020304" pitchFamily="18" charset="0"/>
              </a:rPr>
              <a:t>Задание </a:t>
            </a:r>
            <a:r>
              <a:rPr lang="ru-RU" sz="2800" i="1" dirty="0">
                <a:solidFill>
                  <a:schemeClr val="accent5">
                    <a:lumMod val="75000"/>
                  </a:schemeClr>
                </a:solidFill>
                <a:latin typeface="Times New Roman" panose="02020603050405020304" pitchFamily="18" charset="0"/>
                <a:cs typeface="Times New Roman" panose="02020603050405020304" pitchFamily="18" charset="0"/>
              </a:rPr>
              <a:t>2</a:t>
            </a:r>
            <a:r>
              <a:rPr lang="ru-RU" sz="2800" dirty="0">
                <a:solidFill>
                  <a:schemeClr val="accent5">
                    <a:lumMod val="75000"/>
                  </a:schemeClr>
                </a:solidFill>
                <a:latin typeface="Times New Roman" panose="02020603050405020304" pitchFamily="18" charset="0"/>
                <a:cs typeface="Times New Roman" panose="02020603050405020304" pitchFamily="18" charset="0"/>
              </a:rPr>
              <a:t>. Куда девочки могут отправиться, чтобы через 30–35 минут </a:t>
            </a:r>
            <a:r>
              <a:rPr lang="ru-RU" sz="2800" dirty="0" smtClean="0">
                <a:solidFill>
                  <a:schemeClr val="accent5">
                    <a:lumMod val="75000"/>
                  </a:schemeClr>
                </a:solidFill>
                <a:latin typeface="Times New Roman" panose="02020603050405020304" pitchFamily="18" charset="0"/>
                <a:cs typeface="Times New Roman" panose="02020603050405020304" pitchFamily="18" charset="0"/>
              </a:rPr>
              <a:t>быть на </a:t>
            </a:r>
            <a:r>
              <a:rPr lang="ru-RU" sz="2800" dirty="0">
                <a:solidFill>
                  <a:schemeClr val="accent5">
                    <a:lumMod val="75000"/>
                  </a:schemeClr>
                </a:solidFill>
                <a:latin typeface="Times New Roman" panose="02020603050405020304" pitchFamily="18" charset="0"/>
                <a:cs typeface="Times New Roman" panose="02020603050405020304" pitchFamily="18" charset="0"/>
              </a:rPr>
              <a:t>месте и увлекательно провести время до 14 часов 30 минут? </a:t>
            </a:r>
            <a:endParaRPr lang="ru-RU" sz="2800" dirty="0" smtClean="0">
              <a:solidFill>
                <a:schemeClr val="accent5">
                  <a:lumMod val="75000"/>
                </a:schemeClr>
              </a:solidFill>
              <a:latin typeface="Times New Roman" panose="02020603050405020304" pitchFamily="18" charset="0"/>
              <a:cs typeface="Times New Roman" panose="02020603050405020304" pitchFamily="18" charset="0"/>
            </a:endParaRPr>
          </a:p>
          <a:p>
            <a:endParaRPr lang="ru-RU" sz="2800" dirty="0" smtClean="0">
              <a:solidFill>
                <a:schemeClr val="accent5">
                  <a:lumMod val="75000"/>
                </a:schemeClr>
              </a:solidFill>
              <a:latin typeface="Times New Roman" panose="02020603050405020304" pitchFamily="18" charset="0"/>
              <a:cs typeface="Times New Roman" panose="02020603050405020304" pitchFamily="18" charset="0"/>
            </a:endParaRPr>
          </a:p>
          <a:p>
            <a:r>
              <a:rPr lang="ru-RU" sz="2800" dirty="0" smtClean="0">
                <a:solidFill>
                  <a:schemeClr val="accent5">
                    <a:lumMod val="75000"/>
                  </a:schemeClr>
                </a:solidFill>
                <a:latin typeface="Times New Roman" panose="02020603050405020304" pitchFamily="18" charset="0"/>
                <a:cs typeface="Times New Roman" panose="02020603050405020304" pitchFamily="18" charset="0"/>
              </a:rPr>
              <a:t>Воспользуйтесь </a:t>
            </a:r>
            <a:r>
              <a:rPr lang="ru-RU" sz="2800" dirty="0">
                <a:solidFill>
                  <a:schemeClr val="accent5">
                    <a:lumMod val="75000"/>
                  </a:schemeClr>
                </a:solidFill>
                <a:latin typeface="Times New Roman" panose="02020603050405020304" pitchFamily="18" charset="0"/>
                <a:cs typeface="Times New Roman" panose="02020603050405020304" pitchFamily="18" charset="0"/>
              </a:rPr>
              <a:t>схемой движения </a:t>
            </a:r>
            <a:endParaRPr lang="ru-RU" sz="2800" dirty="0" smtClean="0">
              <a:solidFill>
                <a:schemeClr val="accent5">
                  <a:lumMod val="75000"/>
                </a:schemeClr>
              </a:solidFill>
              <a:latin typeface="Times New Roman" panose="02020603050405020304" pitchFamily="18" charset="0"/>
              <a:cs typeface="Times New Roman" panose="02020603050405020304" pitchFamily="18" charset="0"/>
            </a:endParaRPr>
          </a:p>
          <a:p>
            <a:r>
              <a:rPr lang="ru-RU" sz="2800" dirty="0" smtClean="0">
                <a:solidFill>
                  <a:schemeClr val="accent5">
                    <a:lumMod val="75000"/>
                  </a:schemeClr>
                </a:solidFill>
                <a:latin typeface="Times New Roman" panose="02020603050405020304" pitchFamily="18" charset="0"/>
                <a:cs typeface="Times New Roman" panose="02020603050405020304" pitchFamily="18" charset="0"/>
              </a:rPr>
              <a:t>троллейбусов </a:t>
            </a:r>
            <a:r>
              <a:rPr lang="ru-RU" sz="2800" dirty="0">
                <a:solidFill>
                  <a:schemeClr val="accent5">
                    <a:lumMod val="75000"/>
                  </a:schemeClr>
                </a:solidFill>
                <a:latin typeface="Times New Roman" panose="02020603050405020304" pitchFamily="18" charset="0"/>
                <a:cs typeface="Times New Roman" panose="02020603050405020304" pitchFamily="18" charset="0"/>
              </a:rPr>
              <a:t>и </a:t>
            </a:r>
            <a:r>
              <a:rPr lang="ru-RU" sz="2800" dirty="0" smtClean="0">
                <a:solidFill>
                  <a:schemeClr val="accent5">
                    <a:lumMod val="75000"/>
                  </a:schemeClr>
                </a:solidFill>
                <a:latin typeface="Times New Roman" panose="02020603050405020304" pitchFamily="18" charset="0"/>
                <a:cs typeface="Times New Roman" panose="02020603050405020304" pitchFamily="18" charset="0"/>
              </a:rPr>
              <a:t>таблицей</a:t>
            </a:r>
          </a:p>
          <a:p>
            <a:r>
              <a:rPr lang="ru-RU" sz="2800" dirty="0" smtClean="0">
                <a:solidFill>
                  <a:schemeClr val="accent5">
                    <a:lumMod val="75000"/>
                  </a:schemeClr>
                </a:solidFill>
                <a:latin typeface="Times New Roman" panose="02020603050405020304" pitchFamily="18" charset="0"/>
                <a:cs typeface="Times New Roman" panose="02020603050405020304" pitchFamily="18" charset="0"/>
              </a:rPr>
              <a:t> </a:t>
            </a:r>
            <a:r>
              <a:rPr lang="ru-RU" sz="2800" i="1" dirty="0">
                <a:solidFill>
                  <a:schemeClr val="accent5">
                    <a:lumMod val="75000"/>
                  </a:schemeClr>
                </a:solidFill>
                <a:latin typeface="Times New Roman" panose="02020603050405020304" pitchFamily="18" charset="0"/>
                <a:cs typeface="Times New Roman" panose="02020603050405020304" pitchFamily="18" charset="0"/>
              </a:rPr>
              <a:t>«Расписание </a:t>
            </a:r>
            <a:r>
              <a:rPr lang="ru-RU" sz="2800" i="1" dirty="0" smtClean="0">
                <a:solidFill>
                  <a:schemeClr val="accent5">
                    <a:lumMod val="75000"/>
                  </a:schemeClr>
                </a:solidFill>
                <a:latin typeface="Times New Roman" panose="02020603050405020304" pitchFamily="18" charset="0"/>
                <a:cs typeface="Times New Roman" panose="02020603050405020304" pitchFamily="18" charset="0"/>
              </a:rPr>
              <a:t>сеансов</a:t>
            </a:r>
          </a:p>
          <a:p>
            <a:r>
              <a:rPr lang="ru-RU" sz="2800" i="1" dirty="0" smtClean="0">
                <a:solidFill>
                  <a:schemeClr val="accent5">
                    <a:lumMod val="75000"/>
                  </a:schemeClr>
                </a:solidFill>
                <a:latin typeface="Times New Roman" panose="02020603050405020304" pitchFamily="18" charset="0"/>
                <a:cs typeface="Times New Roman" panose="02020603050405020304" pitchFamily="18" charset="0"/>
              </a:rPr>
              <a:t> городских </a:t>
            </a:r>
            <a:r>
              <a:rPr lang="ru-RU" sz="2800" i="1" dirty="0">
                <a:solidFill>
                  <a:schemeClr val="accent5">
                    <a:lumMod val="75000"/>
                  </a:schemeClr>
                </a:solidFill>
                <a:latin typeface="Times New Roman" panose="02020603050405020304" pitchFamily="18" charset="0"/>
                <a:cs typeface="Times New Roman" panose="02020603050405020304" pitchFamily="18" charset="0"/>
              </a:rPr>
              <a:t>театров и парков»</a:t>
            </a:r>
            <a:r>
              <a:rPr lang="ru-RU" sz="2800" dirty="0">
                <a:solidFill>
                  <a:schemeClr val="accent5">
                    <a:lumMod val="75000"/>
                  </a:schemeClr>
                </a:solidFill>
                <a:latin typeface="Times New Roman" panose="02020603050405020304" pitchFamily="18" charset="0"/>
                <a:cs typeface="Times New Roman" panose="02020603050405020304" pitchFamily="18" charset="0"/>
              </a:rPr>
              <a:t>.</a:t>
            </a:r>
          </a:p>
        </p:txBody>
      </p:sp>
      <p:pic>
        <p:nvPicPr>
          <p:cNvPr id="3" name="Рисунок 2"/>
          <p:cNvPicPr>
            <a:picLocks noChangeAspect="1"/>
          </p:cNvPicPr>
          <p:nvPr/>
        </p:nvPicPr>
        <p:blipFill rotWithShape="1">
          <a:blip r:embed="rId3">
            <a:extLst>
              <a:ext uri="{28A0092B-C50C-407E-A947-70E740481C1C}">
                <a14:useLocalDpi xmlns:a14="http://schemas.microsoft.com/office/drawing/2010/main" val="0"/>
              </a:ext>
            </a:extLst>
          </a:blip>
          <a:srcRect t="11242" b="39608"/>
          <a:stretch/>
        </p:blipFill>
        <p:spPr>
          <a:xfrm>
            <a:off x="7053823" y="2074806"/>
            <a:ext cx="3857625" cy="3370730"/>
          </a:xfrm>
          <a:prstGeom prst="rect">
            <a:avLst/>
          </a:prstGeom>
          <a:effectLst>
            <a:softEdge rad="317500"/>
          </a:effectLst>
        </p:spPr>
      </p:pic>
    </p:spTree>
    <p:extLst>
      <p:ext uri="{BB962C8B-B14F-4D97-AF65-F5344CB8AC3E}">
        <p14:creationId xmlns:p14="http://schemas.microsoft.com/office/powerpoint/2010/main" val="34813248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p:nvPr/>
        </p:nvPicPr>
        <p:blipFill rotWithShape="1">
          <a:blip r:embed="rId2">
            <a:lum bright="-20000" contrast="40000"/>
            <a:extLst>
              <a:ext uri="{28A0092B-C50C-407E-A947-70E740481C1C}">
                <a14:useLocalDpi xmlns:a14="http://schemas.microsoft.com/office/drawing/2010/main" val="0"/>
              </a:ext>
            </a:extLst>
          </a:blip>
          <a:srcRect l="6736" t="12349" r="11143" b="7735"/>
          <a:stretch/>
        </p:blipFill>
        <p:spPr bwMode="auto">
          <a:xfrm>
            <a:off x="1828800" y="150313"/>
            <a:ext cx="8279703" cy="5511452"/>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73175534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255059" y="125506"/>
            <a:ext cx="7512423" cy="3539430"/>
          </a:xfrm>
          <a:prstGeom prst="rect">
            <a:avLst/>
          </a:prstGeom>
        </p:spPr>
        <p:txBody>
          <a:bodyPr wrap="square">
            <a:spAutoFit/>
          </a:bodyPr>
          <a:lstStyle/>
          <a:p>
            <a:r>
              <a:rPr lang="ru-RU" sz="2800" dirty="0">
                <a:solidFill>
                  <a:schemeClr val="accent6">
                    <a:lumMod val="75000"/>
                  </a:schemeClr>
                </a:solidFill>
                <a:latin typeface="Times New Roman" panose="02020603050405020304" pitchFamily="18" charset="0"/>
                <a:cs typeface="Times New Roman" panose="02020603050405020304" pitchFamily="18" charset="0"/>
              </a:rPr>
              <a:t>После этого девочки решили поехать в зоопарк</a:t>
            </a:r>
            <a:r>
              <a:rPr lang="ru-RU" sz="2800" dirty="0" smtClean="0">
                <a:solidFill>
                  <a:schemeClr val="accent6">
                    <a:lumMod val="75000"/>
                  </a:schemeClr>
                </a:solidFill>
                <a:latin typeface="Times New Roman" panose="02020603050405020304" pitchFamily="18" charset="0"/>
                <a:cs typeface="Times New Roman" panose="02020603050405020304" pitchFamily="18" charset="0"/>
              </a:rPr>
              <a:t>.</a:t>
            </a:r>
            <a:endParaRPr lang="ru-RU" sz="2800" dirty="0">
              <a:solidFill>
                <a:schemeClr val="accent6">
                  <a:lumMod val="75000"/>
                </a:schemeClr>
              </a:solidFill>
              <a:latin typeface="Times New Roman" panose="02020603050405020304" pitchFamily="18" charset="0"/>
              <a:cs typeface="Times New Roman" panose="02020603050405020304" pitchFamily="18" charset="0"/>
            </a:endParaRPr>
          </a:p>
          <a:p>
            <a:r>
              <a:rPr lang="ru-RU" sz="2800" i="1" dirty="0">
                <a:solidFill>
                  <a:schemeClr val="accent6">
                    <a:lumMod val="75000"/>
                  </a:schemeClr>
                </a:solidFill>
                <a:latin typeface="Times New Roman" panose="02020603050405020304" pitchFamily="18" charset="0"/>
                <a:cs typeface="Times New Roman" panose="02020603050405020304" pitchFamily="18" charset="0"/>
              </a:rPr>
              <a:t>Задание 3</a:t>
            </a:r>
            <a:r>
              <a:rPr lang="ru-RU" sz="2800" dirty="0">
                <a:solidFill>
                  <a:schemeClr val="accent6">
                    <a:lumMod val="75000"/>
                  </a:schemeClr>
                </a:solidFill>
                <a:latin typeface="Times New Roman" panose="02020603050405020304" pitchFamily="18" charset="0"/>
                <a:cs typeface="Times New Roman" panose="02020603050405020304" pitchFamily="18" charset="0"/>
              </a:rPr>
              <a:t>. Какими маршрутами троллейбусов нужно </a:t>
            </a:r>
            <a:r>
              <a:rPr lang="ru-RU" sz="2800" dirty="0" smtClean="0">
                <a:solidFill>
                  <a:schemeClr val="accent6">
                    <a:lumMod val="75000"/>
                  </a:schemeClr>
                </a:solidFill>
                <a:latin typeface="Times New Roman" panose="02020603050405020304" pitchFamily="18" charset="0"/>
                <a:cs typeface="Times New Roman" panose="02020603050405020304" pitchFamily="18" charset="0"/>
              </a:rPr>
              <a:t>воспользоваться, чтобы </a:t>
            </a:r>
            <a:r>
              <a:rPr lang="ru-RU" sz="2800" dirty="0">
                <a:solidFill>
                  <a:schemeClr val="accent6">
                    <a:lumMod val="75000"/>
                  </a:schemeClr>
                </a:solidFill>
                <a:latin typeface="Times New Roman" panose="02020603050405020304" pitchFamily="18" charset="0"/>
                <a:cs typeface="Times New Roman" panose="02020603050405020304" pitchFamily="18" charset="0"/>
              </a:rPr>
              <a:t>добраться до зоопарка? Сколько при этом необходимо совершить </a:t>
            </a:r>
            <a:r>
              <a:rPr lang="ru-RU" sz="2800" dirty="0" smtClean="0">
                <a:solidFill>
                  <a:schemeClr val="accent6">
                    <a:lumMod val="75000"/>
                  </a:schemeClr>
                </a:solidFill>
                <a:latin typeface="Times New Roman" panose="02020603050405020304" pitchFamily="18" charset="0"/>
                <a:cs typeface="Times New Roman" panose="02020603050405020304" pitchFamily="18" charset="0"/>
              </a:rPr>
              <a:t>пересадок</a:t>
            </a:r>
            <a:r>
              <a:rPr lang="ru-RU" sz="2800" dirty="0">
                <a:solidFill>
                  <a:schemeClr val="accent6">
                    <a:lumMod val="75000"/>
                  </a:schemeClr>
                </a:solidFill>
                <a:latin typeface="Times New Roman" panose="02020603050405020304" pitchFamily="18" charset="0"/>
                <a:cs typeface="Times New Roman" panose="02020603050405020304" pitchFamily="18" charset="0"/>
              </a:rPr>
              <a:t>?</a:t>
            </a:r>
          </a:p>
          <a:p>
            <a:r>
              <a:rPr lang="ru-RU" sz="2800" dirty="0">
                <a:solidFill>
                  <a:schemeClr val="accent6">
                    <a:lumMod val="75000"/>
                  </a:schemeClr>
                </a:solidFill>
                <a:latin typeface="Times New Roman" panose="02020603050405020304" pitchFamily="18" charset="0"/>
                <a:cs typeface="Times New Roman" panose="02020603050405020304" pitchFamily="18" charset="0"/>
              </a:rPr>
              <a:t>Сколько времени </a:t>
            </a:r>
            <a:r>
              <a:rPr lang="ru-RU" sz="2800" dirty="0" smtClean="0">
                <a:solidFill>
                  <a:schemeClr val="accent6">
                    <a:lumMod val="75000"/>
                  </a:schemeClr>
                </a:solidFill>
                <a:latin typeface="Times New Roman" panose="02020603050405020304" pitchFamily="18" charset="0"/>
                <a:cs typeface="Times New Roman" panose="02020603050405020304" pitchFamily="18" charset="0"/>
              </a:rPr>
              <a:t>подруги</a:t>
            </a:r>
          </a:p>
          <a:p>
            <a:r>
              <a:rPr lang="ru-RU" sz="2800" dirty="0" smtClean="0">
                <a:solidFill>
                  <a:schemeClr val="accent6">
                    <a:lumMod val="75000"/>
                  </a:schemeClr>
                </a:solidFill>
                <a:latin typeface="Times New Roman" panose="02020603050405020304" pitchFamily="18" charset="0"/>
                <a:cs typeface="Times New Roman" panose="02020603050405020304" pitchFamily="18" charset="0"/>
              </a:rPr>
              <a:t> </a:t>
            </a:r>
            <a:r>
              <a:rPr lang="ru-RU" sz="2800" dirty="0">
                <a:solidFill>
                  <a:schemeClr val="accent6">
                    <a:lumMod val="75000"/>
                  </a:schemeClr>
                </a:solidFill>
                <a:latin typeface="Times New Roman" panose="02020603050405020304" pitchFamily="18" charset="0"/>
                <a:cs typeface="Times New Roman" panose="02020603050405020304" pitchFamily="18" charset="0"/>
              </a:rPr>
              <a:t>могут пробыть в зоопарке </a:t>
            </a:r>
            <a:endParaRPr lang="ru-RU" sz="2800" dirty="0" smtClean="0">
              <a:solidFill>
                <a:schemeClr val="accent6">
                  <a:lumMod val="75000"/>
                </a:schemeClr>
              </a:solidFill>
              <a:latin typeface="Times New Roman" panose="02020603050405020304" pitchFamily="18" charset="0"/>
              <a:cs typeface="Times New Roman" panose="02020603050405020304" pitchFamily="18" charset="0"/>
            </a:endParaRPr>
          </a:p>
          <a:p>
            <a:r>
              <a:rPr lang="ru-RU" sz="2800" dirty="0" smtClean="0">
                <a:solidFill>
                  <a:schemeClr val="accent6">
                    <a:lumMod val="75000"/>
                  </a:schemeClr>
                </a:solidFill>
                <a:latin typeface="Times New Roman" panose="02020603050405020304" pitchFamily="18" charset="0"/>
                <a:cs typeface="Times New Roman" panose="02020603050405020304" pitchFamily="18" charset="0"/>
              </a:rPr>
              <a:t>до </a:t>
            </a:r>
            <a:r>
              <a:rPr lang="ru-RU" sz="2800" dirty="0">
                <a:solidFill>
                  <a:schemeClr val="accent6">
                    <a:lumMod val="75000"/>
                  </a:schemeClr>
                </a:solidFill>
                <a:latin typeface="Times New Roman" panose="02020603050405020304" pitchFamily="18" charset="0"/>
                <a:cs typeface="Times New Roman" panose="02020603050405020304" pitchFamily="18" charset="0"/>
              </a:rPr>
              <a:t>его закрытия?</a:t>
            </a:r>
          </a:p>
        </p:txBody>
      </p:sp>
      <p:pic>
        <p:nvPicPr>
          <p:cNvPr id="3" name="Рисунок 2"/>
          <p:cNvPicPr>
            <a:picLocks noChangeAspect="1"/>
          </p:cNvPicPr>
          <p:nvPr/>
        </p:nvPicPr>
        <p:blipFill rotWithShape="1">
          <a:blip r:embed="rId2">
            <a:extLst>
              <a:ext uri="{28A0092B-C50C-407E-A947-70E740481C1C}">
                <a14:useLocalDpi xmlns:a14="http://schemas.microsoft.com/office/drawing/2010/main" val="0"/>
              </a:ext>
            </a:extLst>
          </a:blip>
          <a:srcRect b="43006"/>
          <a:stretch/>
        </p:blipFill>
        <p:spPr>
          <a:xfrm>
            <a:off x="7053822" y="1710630"/>
            <a:ext cx="3857625" cy="3908612"/>
          </a:xfrm>
          <a:prstGeom prst="rect">
            <a:avLst/>
          </a:prstGeom>
          <a:effectLst>
            <a:softEdge rad="317500"/>
          </a:effectLst>
        </p:spPr>
      </p:pic>
    </p:spTree>
    <p:extLst>
      <p:ext uri="{BB962C8B-B14F-4D97-AF65-F5344CB8AC3E}">
        <p14:creationId xmlns:p14="http://schemas.microsoft.com/office/powerpoint/2010/main" val="40245175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p:nvPr/>
        </p:nvPicPr>
        <p:blipFill rotWithShape="1">
          <a:blip r:embed="rId2">
            <a:lum bright="-20000" contrast="40000"/>
            <a:extLst>
              <a:ext uri="{28A0092B-C50C-407E-A947-70E740481C1C}">
                <a14:useLocalDpi xmlns:a14="http://schemas.microsoft.com/office/drawing/2010/main" val="0"/>
              </a:ext>
            </a:extLst>
          </a:blip>
          <a:srcRect l="7698" t="21449" r="12604" b="25211"/>
          <a:stretch/>
        </p:blipFill>
        <p:spPr bwMode="auto">
          <a:xfrm>
            <a:off x="1453020" y="375781"/>
            <a:ext cx="8918532" cy="4722311"/>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481718243"/>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202500" y="225469"/>
            <a:ext cx="9619988" cy="5262979"/>
          </a:xfrm>
          <a:prstGeom prst="rect">
            <a:avLst/>
          </a:prstGeom>
        </p:spPr>
        <p:txBody>
          <a:bodyPr wrap="square">
            <a:spAutoFit/>
          </a:bodyPr>
          <a:lstStyle/>
          <a:p>
            <a:r>
              <a:rPr lang="ru-RU" sz="2800" dirty="0">
                <a:solidFill>
                  <a:schemeClr val="accent6">
                    <a:lumMod val="75000"/>
                  </a:schemeClr>
                </a:solidFill>
                <a:latin typeface="Times New Roman" panose="02020603050405020304" pitchFamily="18" charset="0"/>
                <a:cs typeface="Times New Roman" panose="02020603050405020304" pitchFamily="18" charset="0"/>
              </a:rPr>
              <a:t>В зоопарке некоторые представители фауны живут в открытых </a:t>
            </a:r>
            <a:r>
              <a:rPr lang="ru-RU" sz="2800" dirty="0" smtClean="0">
                <a:solidFill>
                  <a:schemeClr val="accent6">
                    <a:lumMod val="75000"/>
                  </a:schemeClr>
                </a:solidFill>
                <a:latin typeface="Times New Roman" panose="02020603050405020304" pitchFamily="18" charset="0"/>
                <a:cs typeface="Times New Roman" panose="02020603050405020304" pitchFamily="18" charset="0"/>
              </a:rPr>
              <a:t>вольерах, некоторые </a:t>
            </a:r>
            <a:r>
              <a:rPr lang="ru-RU" sz="2800" dirty="0">
                <a:solidFill>
                  <a:schemeClr val="accent6">
                    <a:lumMod val="75000"/>
                  </a:schemeClr>
                </a:solidFill>
                <a:latin typeface="Times New Roman" panose="02020603050405020304" pitchFamily="18" charset="0"/>
                <a:cs typeface="Times New Roman" panose="02020603050405020304" pitchFamily="18" charset="0"/>
              </a:rPr>
              <a:t>– в закрытых павильонах и аквариумах. Для удобства </a:t>
            </a:r>
            <a:r>
              <a:rPr lang="ru-RU" sz="2800" dirty="0" smtClean="0">
                <a:solidFill>
                  <a:schemeClr val="accent6">
                    <a:lumMod val="75000"/>
                  </a:schemeClr>
                </a:solidFill>
                <a:latin typeface="Times New Roman" panose="02020603050405020304" pitchFamily="18" charset="0"/>
                <a:cs typeface="Times New Roman" panose="02020603050405020304" pitchFamily="18" charset="0"/>
              </a:rPr>
              <a:t>посетителям предлагается </a:t>
            </a:r>
            <a:r>
              <a:rPr lang="ru-RU" sz="2800" dirty="0">
                <a:solidFill>
                  <a:schemeClr val="accent6">
                    <a:lumMod val="75000"/>
                  </a:schemeClr>
                </a:solidFill>
                <a:latin typeface="Times New Roman" panose="02020603050405020304" pitchFamily="18" charset="0"/>
                <a:cs typeface="Times New Roman" panose="02020603050405020304" pitchFamily="18" charset="0"/>
              </a:rPr>
              <a:t>план размещения всех животных, представленных для </a:t>
            </a:r>
            <a:r>
              <a:rPr lang="ru-RU" sz="2800" dirty="0" smtClean="0">
                <a:solidFill>
                  <a:schemeClr val="accent6">
                    <a:lumMod val="75000"/>
                  </a:schemeClr>
                </a:solidFill>
                <a:latin typeface="Times New Roman" panose="02020603050405020304" pitchFamily="18" charset="0"/>
                <a:cs typeface="Times New Roman" panose="02020603050405020304" pitchFamily="18" charset="0"/>
              </a:rPr>
              <a:t>обозрения</a:t>
            </a:r>
            <a:r>
              <a:rPr lang="ru-RU" sz="2800" dirty="0">
                <a:solidFill>
                  <a:schemeClr val="accent6">
                    <a:lumMod val="75000"/>
                  </a:schemeClr>
                </a:solidFill>
                <a:latin typeface="Times New Roman" panose="02020603050405020304" pitchFamily="18" charset="0"/>
                <a:cs typeface="Times New Roman" panose="02020603050405020304" pitchFamily="18" charset="0"/>
              </a:rPr>
              <a:t>. В плане указаны классы животных и место размещения каждого </a:t>
            </a:r>
            <a:r>
              <a:rPr lang="ru-RU" sz="2800" dirty="0" smtClean="0">
                <a:solidFill>
                  <a:schemeClr val="accent6">
                    <a:lumMod val="75000"/>
                  </a:schemeClr>
                </a:solidFill>
                <a:latin typeface="Times New Roman" panose="02020603050405020304" pitchFamily="18" charset="0"/>
                <a:cs typeface="Times New Roman" panose="02020603050405020304" pitchFamily="18" charset="0"/>
              </a:rPr>
              <a:t>класса на </a:t>
            </a:r>
            <a:r>
              <a:rPr lang="ru-RU" sz="2800" dirty="0">
                <a:solidFill>
                  <a:schemeClr val="accent6">
                    <a:lumMod val="75000"/>
                  </a:schemeClr>
                </a:solidFill>
                <a:latin typeface="Times New Roman" panose="02020603050405020304" pitchFamily="18" charset="0"/>
                <a:cs typeface="Times New Roman" panose="02020603050405020304" pitchFamily="18" charset="0"/>
              </a:rPr>
              <a:t>территории зоопарка</a:t>
            </a:r>
            <a:r>
              <a:rPr lang="ru-RU" sz="2800" dirty="0" smtClean="0">
                <a:solidFill>
                  <a:schemeClr val="accent6">
                    <a:lumMod val="75000"/>
                  </a:schemeClr>
                </a:solidFill>
                <a:latin typeface="Times New Roman" panose="02020603050405020304" pitchFamily="18" charset="0"/>
                <a:cs typeface="Times New Roman" panose="02020603050405020304" pitchFamily="18" charset="0"/>
              </a:rPr>
              <a:t>.</a:t>
            </a:r>
          </a:p>
          <a:p>
            <a:endParaRPr lang="ru-RU" sz="2800" dirty="0">
              <a:solidFill>
                <a:schemeClr val="accent6">
                  <a:lumMod val="75000"/>
                </a:schemeClr>
              </a:solidFill>
              <a:latin typeface="Times New Roman" panose="02020603050405020304" pitchFamily="18" charset="0"/>
              <a:cs typeface="Times New Roman" panose="02020603050405020304" pitchFamily="18" charset="0"/>
            </a:endParaRPr>
          </a:p>
          <a:p>
            <a:r>
              <a:rPr lang="ru-RU" sz="2800" i="1" dirty="0">
                <a:solidFill>
                  <a:schemeClr val="accent6">
                    <a:lumMod val="75000"/>
                  </a:schemeClr>
                </a:solidFill>
                <a:latin typeface="Times New Roman" panose="02020603050405020304" pitchFamily="18" charset="0"/>
                <a:cs typeface="Times New Roman" panose="02020603050405020304" pitchFamily="18" charset="0"/>
              </a:rPr>
              <a:t>Задание 4</a:t>
            </a:r>
            <a:r>
              <a:rPr lang="ru-RU" sz="2800" dirty="0">
                <a:solidFill>
                  <a:schemeClr val="accent6">
                    <a:lumMod val="75000"/>
                  </a:schemeClr>
                </a:solidFill>
                <a:latin typeface="Times New Roman" panose="02020603050405020304" pitchFamily="18" charset="0"/>
                <a:cs typeface="Times New Roman" panose="02020603050405020304" pitchFamily="18" charset="0"/>
              </a:rPr>
              <a:t>. Соотнесите класс животных и место их размещения в зоопарке.</a:t>
            </a:r>
          </a:p>
          <a:p>
            <a:r>
              <a:rPr lang="ru-RU" sz="2800" dirty="0">
                <a:solidFill>
                  <a:schemeClr val="accent6">
                    <a:lumMod val="75000"/>
                  </a:schemeClr>
                </a:solidFill>
                <a:latin typeface="Times New Roman" panose="02020603050405020304" pitchFamily="18" charset="0"/>
                <a:cs typeface="Times New Roman" panose="02020603050405020304" pitchFamily="18" charset="0"/>
              </a:rPr>
              <a:t>В каком направлении нужно идти Свете и Оле, чтобы посмотреть на </a:t>
            </a:r>
            <a:r>
              <a:rPr lang="ru-RU" sz="2800" dirty="0" smtClean="0">
                <a:solidFill>
                  <a:schemeClr val="accent6">
                    <a:lumMod val="75000"/>
                  </a:schemeClr>
                </a:solidFill>
                <a:latin typeface="Times New Roman" panose="02020603050405020304" pitchFamily="18" charset="0"/>
                <a:cs typeface="Times New Roman" panose="02020603050405020304" pitchFamily="18" charset="0"/>
              </a:rPr>
              <a:t>представителей </a:t>
            </a:r>
            <a:r>
              <a:rPr lang="ru-RU" sz="2800" dirty="0">
                <a:solidFill>
                  <a:schemeClr val="accent6">
                    <a:lumMod val="75000"/>
                  </a:schemeClr>
                </a:solidFill>
                <a:latin typeface="Times New Roman" panose="02020603050405020304" pitchFamily="18" charset="0"/>
                <a:cs typeface="Times New Roman" panose="02020603050405020304" pitchFamily="18" charset="0"/>
              </a:rPr>
              <a:t>млекопитающих и пресмыкающихся?</a:t>
            </a:r>
          </a:p>
        </p:txBody>
      </p:sp>
    </p:spTree>
    <p:extLst>
      <p:ext uri="{BB962C8B-B14F-4D97-AF65-F5344CB8AC3E}">
        <p14:creationId xmlns:p14="http://schemas.microsoft.com/office/powerpoint/2010/main" val="3232845819"/>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03294" y="161365"/>
            <a:ext cx="8723764" cy="550433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901485705"/>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039907" y="215153"/>
            <a:ext cx="8767482" cy="3539430"/>
          </a:xfrm>
          <a:prstGeom prst="rect">
            <a:avLst/>
          </a:prstGeom>
        </p:spPr>
        <p:txBody>
          <a:bodyPr wrap="square">
            <a:spAutoFit/>
          </a:bodyPr>
          <a:lstStyle/>
          <a:p>
            <a:r>
              <a:rPr lang="ru-RU" sz="2800" dirty="0">
                <a:solidFill>
                  <a:schemeClr val="accent2">
                    <a:lumMod val="75000"/>
                  </a:schemeClr>
                </a:solidFill>
                <a:latin typeface="Times New Roman" panose="02020603050405020304" pitchFamily="18" charset="0"/>
                <a:cs typeface="Times New Roman" panose="02020603050405020304" pitchFamily="18" charset="0"/>
              </a:rPr>
              <a:t>Возвращаясь с домой, девочки обратили внимание на время, которое они потратили на дорогу</a:t>
            </a:r>
            <a:r>
              <a:rPr lang="ru-RU" sz="2800" dirty="0" smtClean="0">
                <a:solidFill>
                  <a:schemeClr val="accent2">
                    <a:lumMod val="75000"/>
                  </a:schemeClr>
                </a:solidFill>
                <a:latin typeface="Times New Roman" panose="02020603050405020304" pitchFamily="18" charset="0"/>
                <a:cs typeface="Times New Roman" panose="02020603050405020304" pitchFamily="18" charset="0"/>
              </a:rPr>
              <a:t>.</a:t>
            </a:r>
            <a:endParaRPr lang="ru-RU" sz="2800" dirty="0">
              <a:solidFill>
                <a:schemeClr val="accent2">
                  <a:lumMod val="75000"/>
                </a:schemeClr>
              </a:solidFill>
              <a:latin typeface="Times New Roman" panose="02020603050405020304" pitchFamily="18" charset="0"/>
              <a:cs typeface="Times New Roman" panose="02020603050405020304" pitchFamily="18" charset="0"/>
            </a:endParaRPr>
          </a:p>
          <a:p>
            <a:r>
              <a:rPr lang="ru-RU" sz="2800" i="1" dirty="0">
                <a:solidFill>
                  <a:schemeClr val="accent2">
                    <a:lumMod val="75000"/>
                  </a:schemeClr>
                </a:solidFill>
                <a:latin typeface="Times New Roman" panose="02020603050405020304" pitchFamily="18" charset="0"/>
                <a:cs typeface="Times New Roman" panose="02020603050405020304" pitchFamily="18" charset="0"/>
              </a:rPr>
              <a:t>Задание 5</a:t>
            </a:r>
            <a:r>
              <a:rPr lang="ru-RU" sz="2800" dirty="0">
                <a:solidFill>
                  <a:schemeClr val="accent2">
                    <a:lumMod val="75000"/>
                  </a:schemeClr>
                </a:solidFill>
                <a:latin typeface="Times New Roman" panose="02020603050405020304" pitchFamily="18" charset="0"/>
                <a:cs typeface="Times New Roman" panose="02020603050405020304" pitchFamily="18" charset="0"/>
              </a:rPr>
              <a:t>. Подсчитайте, сколько всего времени подруги были в пути, пока передвигались </a:t>
            </a:r>
            <a:endParaRPr lang="ru-RU" sz="2800" dirty="0" smtClean="0">
              <a:solidFill>
                <a:schemeClr val="accent2">
                  <a:lumMod val="75000"/>
                </a:schemeClr>
              </a:solidFill>
              <a:latin typeface="Times New Roman" panose="02020603050405020304" pitchFamily="18" charset="0"/>
              <a:cs typeface="Times New Roman" panose="02020603050405020304" pitchFamily="18" charset="0"/>
            </a:endParaRPr>
          </a:p>
          <a:p>
            <a:r>
              <a:rPr lang="ru-RU" sz="2800" dirty="0" smtClean="0">
                <a:solidFill>
                  <a:schemeClr val="accent2">
                    <a:lumMod val="75000"/>
                  </a:schemeClr>
                </a:solidFill>
                <a:latin typeface="Times New Roman" panose="02020603050405020304" pitchFamily="18" charset="0"/>
                <a:cs typeface="Times New Roman" panose="02020603050405020304" pitchFamily="18" charset="0"/>
              </a:rPr>
              <a:t>от </a:t>
            </a:r>
            <a:r>
              <a:rPr lang="ru-RU" sz="2800" dirty="0">
                <a:solidFill>
                  <a:schemeClr val="accent2">
                    <a:lumMod val="75000"/>
                  </a:schemeClr>
                </a:solidFill>
                <a:latin typeface="Times New Roman" panose="02020603050405020304" pitchFamily="18" charset="0"/>
                <a:cs typeface="Times New Roman" panose="02020603050405020304" pitchFamily="18" charset="0"/>
              </a:rPr>
              <a:t>одного места отдыха к другому. </a:t>
            </a:r>
            <a:endParaRPr lang="ru-RU" sz="2800" dirty="0" smtClean="0">
              <a:solidFill>
                <a:schemeClr val="accent2">
                  <a:lumMod val="75000"/>
                </a:schemeClr>
              </a:solidFill>
              <a:latin typeface="Times New Roman" panose="02020603050405020304" pitchFamily="18" charset="0"/>
              <a:cs typeface="Times New Roman" panose="02020603050405020304" pitchFamily="18" charset="0"/>
            </a:endParaRPr>
          </a:p>
          <a:p>
            <a:r>
              <a:rPr lang="ru-RU" sz="2800" dirty="0" smtClean="0">
                <a:solidFill>
                  <a:schemeClr val="accent2">
                    <a:lumMod val="75000"/>
                  </a:schemeClr>
                </a:solidFill>
                <a:latin typeface="Times New Roman" panose="02020603050405020304" pitchFamily="18" charset="0"/>
                <a:cs typeface="Times New Roman" panose="02020603050405020304" pitchFamily="18" charset="0"/>
              </a:rPr>
              <a:t>Сколько </a:t>
            </a:r>
            <a:r>
              <a:rPr lang="ru-RU" sz="2800" dirty="0">
                <a:solidFill>
                  <a:schemeClr val="accent2">
                    <a:lumMod val="75000"/>
                  </a:schemeClr>
                </a:solidFill>
                <a:latin typeface="Times New Roman" panose="02020603050405020304" pitchFamily="18" charset="0"/>
                <a:cs typeface="Times New Roman" panose="02020603050405020304" pitchFamily="18" charset="0"/>
              </a:rPr>
              <a:t>времени они провели </a:t>
            </a:r>
            <a:endParaRPr lang="ru-RU" sz="2800" dirty="0" smtClean="0">
              <a:solidFill>
                <a:schemeClr val="accent2">
                  <a:lumMod val="75000"/>
                </a:schemeClr>
              </a:solidFill>
              <a:latin typeface="Times New Roman" panose="02020603050405020304" pitchFamily="18" charset="0"/>
              <a:cs typeface="Times New Roman" panose="02020603050405020304" pitchFamily="18" charset="0"/>
            </a:endParaRPr>
          </a:p>
          <a:p>
            <a:r>
              <a:rPr lang="ru-RU" sz="2800" dirty="0" smtClean="0">
                <a:solidFill>
                  <a:schemeClr val="accent2">
                    <a:lumMod val="75000"/>
                  </a:schemeClr>
                </a:solidFill>
                <a:latin typeface="Times New Roman" panose="02020603050405020304" pitchFamily="18" charset="0"/>
                <a:cs typeface="Times New Roman" panose="02020603050405020304" pitchFamily="18" charset="0"/>
              </a:rPr>
              <a:t>в </a:t>
            </a:r>
            <a:r>
              <a:rPr lang="ru-RU" sz="2800" dirty="0">
                <a:solidFill>
                  <a:schemeClr val="accent2">
                    <a:lumMod val="75000"/>
                  </a:schemeClr>
                </a:solidFill>
                <a:latin typeface="Times New Roman" panose="02020603050405020304" pitchFamily="18" charset="0"/>
                <a:cs typeface="Times New Roman" panose="02020603050405020304" pitchFamily="18" charset="0"/>
              </a:rPr>
              <a:t>местах отдыха</a:t>
            </a:r>
            <a:r>
              <a:rPr lang="ru-RU" sz="2800" dirty="0" smtClean="0">
                <a:solidFill>
                  <a:schemeClr val="accent2">
                    <a:lumMod val="75000"/>
                  </a:schemeClr>
                </a:solidFill>
                <a:latin typeface="Times New Roman" panose="02020603050405020304" pitchFamily="18" charset="0"/>
                <a:cs typeface="Times New Roman" panose="02020603050405020304" pitchFamily="18" charset="0"/>
              </a:rPr>
              <a:t>?</a:t>
            </a:r>
          </a:p>
          <a:p>
            <a:r>
              <a:rPr lang="ru-RU" sz="2800" dirty="0" smtClean="0">
                <a:solidFill>
                  <a:schemeClr val="accent2">
                    <a:lumMod val="75000"/>
                  </a:schemeClr>
                </a:solidFill>
                <a:latin typeface="Times New Roman" panose="02020603050405020304" pitchFamily="18" charset="0"/>
                <a:cs typeface="Times New Roman" panose="02020603050405020304" pitchFamily="18" charset="0"/>
              </a:rPr>
              <a:t> </a:t>
            </a:r>
            <a:r>
              <a:rPr lang="ru-RU" sz="2800" dirty="0">
                <a:solidFill>
                  <a:schemeClr val="accent2">
                    <a:lumMod val="75000"/>
                  </a:schemeClr>
                </a:solidFill>
                <a:latin typeface="Times New Roman" panose="02020603050405020304" pitchFamily="18" charset="0"/>
                <a:cs typeface="Times New Roman" panose="02020603050405020304" pitchFamily="18" charset="0"/>
              </a:rPr>
              <a:t>Внесите числовые данные в </a:t>
            </a:r>
            <a:r>
              <a:rPr lang="ru-RU" sz="2800" dirty="0" smtClean="0">
                <a:solidFill>
                  <a:schemeClr val="accent2">
                    <a:lumMod val="75000"/>
                  </a:schemeClr>
                </a:solidFill>
                <a:latin typeface="Times New Roman" panose="02020603050405020304" pitchFamily="18" charset="0"/>
                <a:cs typeface="Times New Roman" panose="02020603050405020304" pitchFamily="18" charset="0"/>
              </a:rPr>
              <a:t>таблицу</a:t>
            </a:r>
            <a:r>
              <a:rPr lang="ru-RU" sz="2800" dirty="0" smtClean="0"/>
              <a:t>.</a:t>
            </a:r>
            <a:endParaRPr lang="ru-RU" sz="2800" dirty="0"/>
          </a:p>
        </p:txBody>
      </p:sp>
      <p:pic>
        <p:nvPicPr>
          <p:cNvPr id="3" name="Рисунок 2"/>
          <p:cNvPicPr>
            <a:picLocks noChangeAspect="1"/>
          </p:cNvPicPr>
          <p:nvPr/>
        </p:nvPicPr>
        <p:blipFill rotWithShape="1">
          <a:blip r:embed="rId2">
            <a:extLst>
              <a:ext uri="{28A0092B-C50C-407E-A947-70E740481C1C}">
                <a14:useLocalDpi xmlns:a14="http://schemas.microsoft.com/office/drawing/2010/main" val="0"/>
              </a:ext>
            </a:extLst>
          </a:blip>
          <a:srcRect t="20001" b="29149"/>
          <a:stretch/>
        </p:blipFill>
        <p:spPr>
          <a:xfrm>
            <a:off x="7236899" y="1743634"/>
            <a:ext cx="3857625" cy="3487271"/>
          </a:xfrm>
          <a:prstGeom prst="rect">
            <a:avLst/>
          </a:prstGeom>
          <a:effectLst>
            <a:softEdge rad="317500"/>
          </a:effectLst>
        </p:spPr>
      </p:pic>
    </p:spTree>
    <p:extLst>
      <p:ext uri="{BB962C8B-B14F-4D97-AF65-F5344CB8AC3E}">
        <p14:creationId xmlns:p14="http://schemas.microsoft.com/office/powerpoint/2010/main" val="3735462089"/>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Таблица 1"/>
          <p:cNvGraphicFramePr>
            <a:graphicFrameLocks noGrp="1"/>
          </p:cNvGraphicFramePr>
          <p:nvPr>
            <p:extLst>
              <p:ext uri="{D42A27DB-BD31-4B8C-83A1-F6EECF244321}">
                <p14:modId xmlns:p14="http://schemas.microsoft.com/office/powerpoint/2010/main" val="3597906275"/>
              </p:ext>
            </p:extLst>
          </p:nvPr>
        </p:nvGraphicFramePr>
        <p:xfrm>
          <a:off x="2032000" y="719666"/>
          <a:ext cx="8128000" cy="2555240"/>
        </p:xfrm>
        <a:graphic>
          <a:graphicData uri="http://schemas.openxmlformats.org/drawingml/2006/table">
            <a:tbl>
              <a:tblPr firstRow="1" bandRow="1">
                <a:tableStyleId>{5C22544A-7EE6-4342-B048-85BDC9FD1C3A}</a:tableStyleId>
              </a:tblPr>
              <a:tblGrid>
                <a:gridCol w="2032000"/>
                <a:gridCol w="2032000"/>
                <a:gridCol w="2032000"/>
                <a:gridCol w="2032000"/>
              </a:tblGrid>
              <a:tr h="370840">
                <a:tc>
                  <a:txBody>
                    <a:bodyPr/>
                    <a:lstStyle/>
                    <a:p>
                      <a:r>
                        <a:rPr lang="ru-RU" sz="2000" b="0" i="0" u="none" strike="noStrike" cap="none" baseline="0" dirty="0" smtClean="0">
                          <a:solidFill>
                            <a:schemeClr val="accent2">
                              <a:lumMod val="60000"/>
                              <a:lumOff val="40000"/>
                            </a:schemeClr>
                          </a:solidFill>
                          <a:latin typeface="Times New Roman" panose="02020603050405020304" pitchFamily="18" charset="0"/>
                          <a:ea typeface="+mn-ea"/>
                          <a:cs typeface="Times New Roman" panose="02020603050405020304" pitchFamily="18" charset="0"/>
                          <a:sym typeface="Arial"/>
                        </a:rPr>
                        <a:t>№ маршрута</a:t>
                      </a:r>
                    </a:p>
                    <a:p>
                      <a:r>
                        <a:rPr lang="ru-RU" sz="2000" b="0" i="0" u="none" strike="noStrike" cap="none" baseline="0" dirty="0" smtClean="0">
                          <a:solidFill>
                            <a:schemeClr val="accent2">
                              <a:lumMod val="60000"/>
                              <a:lumOff val="40000"/>
                            </a:schemeClr>
                          </a:solidFill>
                          <a:latin typeface="Times New Roman" panose="02020603050405020304" pitchFamily="18" charset="0"/>
                          <a:ea typeface="+mn-ea"/>
                          <a:cs typeface="Times New Roman" panose="02020603050405020304" pitchFamily="18" charset="0"/>
                          <a:sym typeface="Arial"/>
                        </a:rPr>
                        <a:t>троллейбуса</a:t>
                      </a:r>
                      <a:endParaRPr lang="ru-RU" sz="2000" dirty="0">
                        <a:solidFill>
                          <a:schemeClr val="accent2">
                            <a:lumMod val="60000"/>
                            <a:lumOff val="40000"/>
                          </a:schemeClr>
                        </a:solidFill>
                        <a:latin typeface="Times New Roman" panose="02020603050405020304" pitchFamily="18" charset="0"/>
                        <a:cs typeface="Times New Roman" panose="02020603050405020304" pitchFamily="18" charset="0"/>
                      </a:endParaRPr>
                    </a:p>
                  </a:txBody>
                  <a:tcPr/>
                </a:tc>
                <a:tc>
                  <a:txBody>
                    <a:bodyPr/>
                    <a:lstStyle/>
                    <a:p>
                      <a:r>
                        <a:rPr lang="ru-RU" sz="2000" b="0" i="0" u="none" strike="noStrike" cap="none" baseline="0" dirty="0" smtClean="0">
                          <a:solidFill>
                            <a:schemeClr val="accent2">
                              <a:lumMod val="60000"/>
                              <a:lumOff val="40000"/>
                            </a:schemeClr>
                          </a:solidFill>
                          <a:latin typeface="Times New Roman" panose="02020603050405020304" pitchFamily="18" charset="0"/>
                          <a:ea typeface="+mn-ea"/>
                          <a:cs typeface="Times New Roman" panose="02020603050405020304" pitchFamily="18" charset="0"/>
                          <a:sym typeface="Arial"/>
                        </a:rPr>
                        <a:t>Время в пути</a:t>
                      </a:r>
                      <a:endParaRPr lang="ru-RU" sz="2000" dirty="0">
                        <a:solidFill>
                          <a:schemeClr val="accent2">
                            <a:lumMod val="60000"/>
                            <a:lumOff val="40000"/>
                          </a:schemeClr>
                        </a:solidFill>
                        <a:latin typeface="Times New Roman" panose="02020603050405020304" pitchFamily="18" charset="0"/>
                        <a:cs typeface="Times New Roman" panose="02020603050405020304" pitchFamily="18" charset="0"/>
                      </a:endParaRPr>
                    </a:p>
                  </a:txBody>
                  <a:tcPr/>
                </a:tc>
                <a:tc>
                  <a:txBody>
                    <a:bodyPr/>
                    <a:lstStyle/>
                    <a:p>
                      <a:r>
                        <a:rPr lang="ru-RU" sz="2000" b="0" i="0" u="none" strike="noStrike" cap="none" baseline="0" dirty="0" smtClean="0">
                          <a:solidFill>
                            <a:schemeClr val="accent2">
                              <a:lumMod val="60000"/>
                              <a:lumOff val="40000"/>
                            </a:schemeClr>
                          </a:solidFill>
                          <a:latin typeface="Times New Roman" panose="02020603050405020304" pitchFamily="18" charset="0"/>
                          <a:ea typeface="+mn-ea"/>
                          <a:cs typeface="Times New Roman" panose="02020603050405020304" pitchFamily="18" charset="0"/>
                          <a:sym typeface="Arial"/>
                        </a:rPr>
                        <a:t>Место</a:t>
                      </a:r>
                      <a:r>
                        <a:rPr lang="ru-RU" sz="2000" b="0" i="0" u="none" strike="noStrike" cap="none" baseline="0" dirty="0" smtClean="0">
                          <a:solidFill>
                            <a:schemeClr val="lt1"/>
                          </a:solidFill>
                          <a:latin typeface="Times New Roman" panose="02020603050405020304" pitchFamily="18" charset="0"/>
                          <a:ea typeface="+mn-ea"/>
                          <a:cs typeface="Times New Roman" panose="02020603050405020304" pitchFamily="18" charset="0"/>
                          <a:sym typeface="Arial"/>
                        </a:rPr>
                        <a:t> </a:t>
                      </a:r>
                      <a:r>
                        <a:rPr lang="ru-RU" sz="2000" b="0" i="0" u="none" strike="noStrike" cap="none" baseline="0" dirty="0" smtClean="0">
                          <a:solidFill>
                            <a:schemeClr val="accent2">
                              <a:lumMod val="60000"/>
                              <a:lumOff val="40000"/>
                            </a:schemeClr>
                          </a:solidFill>
                          <a:latin typeface="Times New Roman" panose="02020603050405020304" pitchFamily="18" charset="0"/>
                          <a:ea typeface="+mn-ea"/>
                          <a:cs typeface="Times New Roman" panose="02020603050405020304" pitchFamily="18" charset="0"/>
                          <a:sym typeface="Arial"/>
                        </a:rPr>
                        <a:t>отдыха</a:t>
                      </a:r>
                      <a:endParaRPr lang="ru-RU" sz="2000" dirty="0">
                        <a:solidFill>
                          <a:schemeClr val="accent2">
                            <a:lumMod val="60000"/>
                            <a:lumOff val="40000"/>
                          </a:schemeClr>
                        </a:solidFill>
                        <a:latin typeface="Times New Roman" panose="02020603050405020304" pitchFamily="18" charset="0"/>
                        <a:cs typeface="Times New Roman" panose="02020603050405020304" pitchFamily="18" charset="0"/>
                      </a:endParaRPr>
                    </a:p>
                  </a:txBody>
                  <a:tcPr/>
                </a:tc>
                <a:tc>
                  <a:txBody>
                    <a:bodyPr/>
                    <a:lstStyle/>
                    <a:p>
                      <a:r>
                        <a:rPr lang="ru-RU" sz="2000" b="0" i="0" u="none" strike="noStrike" cap="none" baseline="0" dirty="0" smtClean="0">
                          <a:solidFill>
                            <a:schemeClr val="accent2">
                              <a:lumMod val="60000"/>
                              <a:lumOff val="40000"/>
                            </a:schemeClr>
                          </a:solidFill>
                          <a:latin typeface="Times New Roman" panose="02020603050405020304" pitchFamily="18" charset="0"/>
                          <a:ea typeface="+mn-ea"/>
                          <a:cs typeface="Times New Roman" panose="02020603050405020304" pitchFamily="18" charset="0"/>
                          <a:sym typeface="Arial"/>
                        </a:rPr>
                        <a:t>Время отдыха</a:t>
                      </a:r>
                      <a:endParaRPr lang="ru-RU" sz="2000" dirty="0">
                        <a:solidFill>
                          <a:schemeClr val="accent2">
                            <a:lumMod val="60000"/>
                            <a:lumOff val="40000"/>
                          </a:schemeClr>
                        </a:solidFill>
                        <a:latin typeface="Times New Roman" panose="02020603050405020304" pitchFamily="18" charset="0"/>
                        <a:cs typeface="Times New Roman" panose="02020603050405020304" pitchFamily="18" charset="0"/>
                      </a:endParaRPr>
                    </a:p>
                  </a:txBody>
                  <a:tcPr/>
                </a:tc>
              </a:tr>
              <a:tr h="370840">
                <a:tc>
                  <a:txBody>
                    <a:bodyPr/>
                    <a:lstStyle/>
                    <a:p>
                      <a:endParaRPr lang="ru-RU"/>
                    </a:p>
                  </a:txBody>
                  <a:tcPr/>
                </a:tc>
                <a:tc>
                  <a:txBody>
                    <a:bodyPr/>
                    <a:lstStyle/>
                    <a:p>
                      <a:endParaRPr lang="ru-RU"/>
                    </a:p>
                  </a:txBody>
                  <a:tcPr/>
                </a:tc>
                <a:tc>
                  <a:txBody>
                    <a:bodyPr/>
                    <a:lstStyle/>
                    <a:p>
                      <a:endParaRPr lang="ru-RU"/>
                    </a:p>
                  </a:txBody>
                  <a:tcPr/>
                </a:tc>
                <a:tc>
                  <a:txBody>
                    <a:bodyPr/>
                    <a:lstStyle/>
                    <a:p>
                      <a:endParaRPr lang="ru-RU"/>
                    </a:p>
                  </a:txBody>
                  <a:tcPr/>
                </a:tc>
              </a:tr>
              <a:tr h="370840">
                <a:tc>
                  <a:txBody>
                    <a:bodyPr/>
                    <a:lstStyle/>
                    <a:p>
                      <a:endParaRPr lang="ru-RU"/>
                    </a:p>
                  </a:txBody>
                  <a:tcPr/>
                </a:tc>
                <a:tc>
                  <a:txBody>
                    <a:bodyPr/>
                    <a:lstStyle/>
                    <a:p>
                      <a:endParaRPr lang="ru-RU"/>
                    </a:p>
                  </a:txBody>
                  <a:tcPr/>
                </a:tc>
                <a:tc>
                  <a:txBody>
                    <a:bodyPr/>
                    <a:lstStyle/>
                    <a:p>
                      <a:endParaRPr lang="ru-RU"/>
                    </a:p>
                  </a:txBody>
                  <a:tcPr/>
                </a:tc>
                <a:tc>
                  <a:txBody>
                    <a:bodyPr/>
                    <a:lstStyle/>
                    <a:p>
                      <a:endParaRPr lang="ru-RU"/>
                    </a:p>
                  </a:txBody>
                  <a:tcPr/>
                </a:tc>
              </a:tr>
              <a:tr h="370840">
                <a:tc>
                  <a:txBody>
                    <a:bodyPr/>
                    <a:lstStyle/>
                    <a:p>
                      <a:endParaRPr lang="ru-RU"/>
                    </a:p>
                  </a:txBody>
                  <a:tcPr/>
                </a:tc>
                <a:tc>
                  <a:txBody>
                    <a:bodyPr/>
                    <a:lstStyle/>
                    <a:p>
                      <a:endParaRPr lang="ru-RU"/>
                    </a:p>
                  </a:txBody>
                  <a:tcPr/>
                </a:tc>
                <a:tc>
                  <a:txBody>
                    <a:bodyPr/>
                    <a:lstStyle/>
                    <a:p>
                      <a:endParaRPr lang="ru-RU"/>
                    </a:p>
                  </a:txBody>
                  <a:tcPr/>
                </a:tc>
                <a:tc>
                  <a:txBody>
                    <a:bodyPr/>
                    <a:lstStyle/>
                    <a:p>
                      <a:endParaRPr lang="ru-RU"/>
                    </a:p>
                  </a:txBody>
                  <a:tcPr/>
                </a:tc>
              </a:tr>
              <a:tr h="370840">
                <a:tc>
                  <a:txBody>
                    <a:bodyPr/>
                    <a:lstStyle/>
                    <a:p>
                      <a:endParaRPr lang="ru-RU"/>
                    </a:p>
                  </a:txBody>
                  <a:tcPr/>
                </a:tc>
                <a:tc>
                  <a:txBody>
                    <a:bodyPr/>
                    <a:lstStyle/>
                    <a:p>
                      <a:endParaRPr lang="ru-RU"/>
                    </a:p>
                  </a:txBody>
                  <a:tcPr/>
                </a:tc>
                <a:tc>
                  <a:txBody>
                    <a:bodyPr/>
                    <a:lstStyle/>
                    <a:p>
                      <a:endParaRPr lang="ru-RU"/>
                    </a:p>
                  </a:txBody>
                  <a:tcPr/>
                </a:tc>
                <a:tc>
                  <a:txBody>
                    <a:bodyPr/>
                    <a:lstStyle/>
                    <a:p>
                      <a:endParaRPr lang="ru-RU"/>
                    </a:p>
                  </a:txBody>
                  <a:tcPr/>
                </a:tc>
              </a:tr>
              <a:tr h="370840">
                <a:tc>
                  <a:txBody>
                    <a:bodyPr/>
                    <a:lstStyle/>
                    <a:p>
                      <a:endParaRPr lang="ru-RU"/>
                    </a:p>
                  </a:txBody>
                  <a:tcPr/>
                </a:tc>
                <a:tc>
                  <a:txBody>
                    <a:bodyPr/>
                    <a:lstStyle/>
                    <a:p>
                      <a:endParaRPr lang="ru-RU"/>
                    </a:p>
                  </a:txBody>
                  <a:tcPr/>
                </a:tc>
                <a:tc>
                  <a:txBody>
                    <a:bodyPr/>
                    <a:lstStyle/>
                    <a:p>
                      <a:endParaRPr lang="ru-RU"/>
                    </a:p>
                  </a:txBody>
                  <a:tcPr/>
                </a:tc>
                <a:tc>
                  <a:txBody>
                    <a:bodyPr/>
                    <a:lstStyle/>
                    <a:p>
                      <a:endParaRPr lang="ru-RU"/>
                    </a:p>
                  </a:txBody>
                  <a:tcPr/>
                </a:tc>
              </a:tr>
            </a:tbl>
          </a:graphicData>
        </a:graphic>
      </p:graphicFrame>
    </p:spTree>
    <p:extLst>
      <p:ext uri="{BB962C8B-B14F-4D97-AF65-F5344CB8AC3E}">
        <p14:creationId xmlns:p14="http://schemas.microsoft.com/office/powerpoint/2010/main" val="741340046"/>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398494" y="364760"/>
            <a:ext cx="6615954" cy="2677656"/>
          </a:xfrm>
          <a:prstGeom prst="rect">
            <a:avLst/>
          </a:prstGeom>
        </p:spPr>
        <p:txBody>
          <a:bodyPr wrap="square">
            <a:spAutoFit/>
          </a:bodyPr>
          <a:lstStyle/>
          <a:p>
            <a:r>
              <a:rPr lang="ru-RU" sz="2800" dirty="0">
                <a:solidFill>
                  <a:schemeClr val="accent2">
                    <a:lumMod val="75000"/>
                  </a:schemeClr>
                </a:solidFill>
                <a:latin typeface="Times New Roman" panose="02020603050405020304" pitchFamily="18" charset="0"/>
                <a:cs typeface="Times New Roman" panose="02020603050405020304" pitchFamily="18" charset="0"/>
              </a:rPr>
              <a:t>Когда Оля и Света возвращались домой, они увидели афишу </a:t>
            </a:r>
            <a:r>
              <a:rPr lang="ru-RU" sz="2800" dirty="0" smtClean="0">
                <a:solidFill>
                  <a:schemeClr val="accent2">
                    <a:lumMod val="75000"/>
                  </a:schemeClr>
                </a:solidFill>
                <a:latin typeface="Times New Roman" panose="02020603050405020304" pitchFamily="18" charset="0"/>
                <a:cs typeface="Times New Roman" panose="02020603050405020304" pitchFamily="18" charset="0"/>
              </a:rPr>
              <a:t>развлекательного </a:t>
            </a:r>
            <a:r>
              <a:rPr lang="ru-RU" sz="2800" dirty="0">
                <a:solidFill>
                  <a:schemeClr val="accent2">
                    <a:lumMod val="75000"/>
                  </a:schemeClr>
                </a:solidFill>
                <a:latin typeface="Times New Roman" panose="02020603050405020304" pitchFamily="18" charset="0"/>
                <a:cs typeface="Times New Roman" panose="02020603050405020304" pitchFamily="18" charset="0"/>
              </a:rPr>
              <a:t>центра «Сюрприз</a:t>
            </a:r>
            <a:r>
              <a:rPr lang="ru-RU" sz="2800" dirty="0" smtClean="0">
                <a:solidFill>
                  <a:schemeClr val="accent2">
                    <a:lumMod val="75000"/>
                  </a:schemeClr>
                </a:solidFill>
                <a:latin typeface="Times New Roman" panose="02020603050405020304" pitchFamily="18" charset="0"/>
                <a:cs typeface="Times New Roman" panose="02020603050405020304" pitchFamily="18" charset="0"/>
              </a:rPr>
              <a:t>».</a:t>
            </a:r>
            <a:r>
              <a:rPr lang="ru-RU" sz="2800" i="1" dirty="0"/>
              <a:t> </a:t>
            </a:r>
            <a:endParaRPr lang="ru-RU" sz="2800" i="1" dirty="0" smtClean="0"/>
          </a:p>
          <a:p>
            <a:r>
              <a:rPr lang="ru-RU" sz="2800" i="1" dirty="0" smtClean="0">
                <a:solidFill>
                  <a:schemeClr val="accent2">
                    <a:lumMod val="75000"/>
                  </a:schemeClr>
                </a:solidFill>
                <a:latin typeface="Times New Roman" panose="02020603050405020304" pitchFamily="18" charset="0"/>
                <a:cs typeface="Times New Roman" panose="02020603050405020304" pitchFamily="18" charset="0"/>
              </a:rPr>
              <a:t>Задание </a:t>
            </a:r>
            <a:r>
              <a:rPr lang="ru-RU" sz="2800" i="1" dirty="0">
                <a:solidFill>
                  <a:schemeClr val="accent2">
                    <a:lumMod val="75000"/>
                  </a:schemeClr>
                </a:solidFill>
                <a:latin typeface="Times New Roman" panose="02020603050405020304" pitchFamily="18" charset="0"/>
                <a:cs typeface="Times New Roman" panose="02020603050405020304" pitchFamily="18" charset="0"/>
              </a:rPr>
              <a:t>6</a:t>
            </a:r>
            <a:r>
              <a:rPr lang="ru-RU" sz="2800" dirty="0">
                <a:solidFill>
                  <a:schemeClr val="accent2">
                    <a:lumMod val="75000"/>
                  </a:schemeClr>
                </a:solidFill>
                <a:latin typeface="Times New Roman" panose="02020603050405020304" pitchFamily="18" charset="0"/>
                <a:cs typeface="Times New Roman" panose="02020603050405020304" pitchFamily="18" charset="0"/>
              </a:rPr>
              <a:t>. Какую информацию узнали девочки из этой афиши? Какой </a:t>
            </a:r>
            <a:r>
              <a:rPr lang="ru-RU" sz="2800" dirty="0" smtClean="0">
                <a:solidFill>
                  <a:schemeClr val="accent2">
                    <a:lumMod val="75000"/>
                  </a:schemeClr>
                </a:solidFill>
                <a:latin typeface="Times New Roman" panose="02020603050405020304" pitchFamily="18" charset="0"/>
                <a:cs typeface="Times New Roman" panose="02020603050405020304" pitchFamily="18" charset="0"/>
              </a:rPr>
              <a:t>важной </a:t>
            </a:r>
            <a:r>
              <a:rPr lang="ru-RU" sz="2800" dirty="0">
                <a:solidFill>
                  <a:schemeClr val="accent2">
                    <a:lumMod val="75000"/>
                  </a:schemeClr>
                </a:solidFill>
                <a:latin typeface="Times New Roman" panose="02020603050405020304" pitchFamily="18" charset="0"/>
                <a:cs typeface="Times New Roman" panose="02020603050405020304" pitchFamily="18" charset="0"/>
              </a:rPr>
              <a:t>информации в этой афише нет?</a:t>
            </a:r>
          </a:p>
        </p:txBody>
      </p:sp>
      <p:pic>
        <p:nvPicPr>
          <p:cNvPr id="3" name="Рисунок 2"/>
          <p:cNvPicPr>
            <a:picLocks noChangeAspect="1"/>
          </p:cNvPicPr>
          <p:nvPr/>
        </p:nvPicPr>
        <p:blipFill rotWithShape="1">
          <a:blip r:embed="rId2">
            <a:extLst>
              <a:ext uri="{28A0092B-C50C-407E-A947-70E740481C1C}">
                <a14:useLocalDpi xmlns:a14="http://schemas.microsoft.com/office/drawing/2010/main" val="0"/>
              </a:ext>
            </a:extLst>
          </a:blip>
          <a:srcRect l="4183" t="10718" r="35592" b="21046"/>
          <a:stretch/>
        </p:blipFill>
        <p:spPr>
          <a:xfrm>
            <a:off x="8237164" y="364760"/>
            <a:ext cx="2323260" cy="4679577"/>
          </a:xfrm>
          <a:prstGeom prst="rect">
            <a:avLst/>
          </a:prstGeom>
          <a:effectLst>
            <a:softEdge rad="127000"/>
          </a:effectLst>
        </p:spPr>
      </p:pic>
    </p:spTree>
    <p:extLst>
      <p:ext uri="{BB962C8B-B14F-4D97-AF65-F5344CB8AC3E}">
        <p14:creationId xmlns:p14="http://schemas.microsoft.com/office/powerpoint/2010/main" val="224781359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708484" y="0"/>
            <a:ext cx="7435516" cy="707886"/>
          </a:xfrm>
          <a:prstGeom prst="rect">
            <a:avLst/>
          </a:prstGeom>
        </p:spPr>
        <p:txBody>
          <a:bodyPr wrap="square">
            <a:spAutoFit/>
          </a:bodyPr>
          <a:lstStyle/>
          <a:p>
            <a:pPr marL="0" indent="0" algn="ctr">
              <a:buNone/>
            </a:pPr>
            <a:r>
              <a:rPr lang="ru-RU" sz="2000" b="1" i="1" dirty="0">
                <a:solidFill>
                  <a:schemeClr val="accent2">
                    <a:lumMod val="75000"/>
                  </a:schemeClr>
                </a:solidFill>
                <a:latin typeface="Times New Roman" panose="02020603050405020304" pitchFamily="18" charset="0"/>
                <a:cs typeface="Times New Roman" panose="02020603050405020304" pitchFamily="18" charset="0"/>
              </a:rPr>
              <a:t>Притча «Чайная церемония»</a:t>
            </a:r>
          </a:p>
          <a:p>
            <a:pPr marL="0" indent="0" algn="just">
              <a:buNone/>
            </a:pPr>
            <a:endParaRPr lang="ru-RU" sz="2000" b="1" dirty="0">
              <a:solidFill>
                <a:schemeClr val="accent2">
                  <a:lumMod val="75000"/>
                </a:schemeClr>
              </a:solidFill>
              <a:latin typeface="Times New Roman" panose="02020603050405020304" pitchFamily="18" charset="0"/>
              <a:cs typeface="Times New Roman" panose="02020603050405020304" pitchFamily="18" charset="0"/>
            </a:endParaRPr>
          </a:p>
        </p:txBody>
      </p:sp>
      <p:pic>
        <p:nvPicPr>
          <p:cNvPr id="3" name="Рисунок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39906" y="707886"/>
            <a:ext cx="10004612" cy="5011596"/>
          </a:xfrm>
          <a:prstGeom prst="rect">
            <a:avLst/>
          </a:prstGeom>
        </p:spPr>
      </p:pic>
    </p:spTree>
    <p:extLst>
      <p:ext uri="{BB962C8B-B14F-4D97-AF65-F5344CB8AC3E}">
        <p14:creationId xmlns:p14="http://schemas.microsoft.com/office/powerpoint/2010/main" val="3266262081"/>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10787" y="-72426"/>
            <a:ext cx="5172075" cy="571186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60199058"/>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Таблица 1"/>
          <p:cNvGraphicFramePr>
            <a:graphicFrameLocks noGrp="1"/>
          </p:cNvGraphicFramePr>
          <p:nvPr>
            <p:extLst>
              <p:ext uri="{D42A27DB-BD31-4B8C-83A1-F6EECF244321}">
                <p14:modId xmlns:p14="http://schemas.microsoft.com/office/powerpoint/2010/main" val="3661056779"/>
              </p:ext>
            </p:extLst>
          </p:nvPr>
        </p:nvGraphicFramePr>
        <p:xfrm>
          <a:off x="1155178" y="360959"/>
          <a:ext cx="9429315" cy="5288280"/>
        </p:xfrm>
        <a:graphic>
          <a:graphicData uri="http://schemas.openxmlformats.org/drawingml/2006/table">
            <a:tbl>
              <a:tblPr firstRow="1" bandRow="1">
                <a:tableStyleId>{5C22544A-7EE6-4342-B048-85BDC9FD1C3A}</a:tableStyleId>
              </a:tblPr>
              <a:tblGrid>
                <a:gridCol w="7024318"/>
                <a:gridCol w="2404997"/>
              </a:tblGrid>
              <a:tr h="370840">
                <a:tc>
                  <a:txBody>
                    <a:bodyPr/>
                    <a:lstStyle/>
                    <a:p>
                      <a:r>
                        <a:rPr lang="ru-RU" sz="1600" b="1" i="0" u="none" strike="noStrike" cap="none" baseline="0" dirty="0" smtClean="0">
                          <a:solidFill>
                            <a:schemeClr val="accent3">
                              <a:lumMod val="20000"/>
                              <a:lumOff val="80000"/>
                            </a:schemeClr>
                          </a:solidFill>
                          <a:latin typeface="Times New Roman" panose="02020603050405020304" pitchFamily="18" charset="0"/>
                          <a:ea typeface="+mn-ea"/>
                          <a:cs typeface="Times New Roman" panose="02020603050405020304" pitchFamily="18" charset="0"/>
                          <a:sym typeface="Arial"/>
                        </a:rPr>
                        <a:t>Вопрос</a:t>
                      </a:r>
                      <a:endParaRPr lang="ru-RU" sz="1600" dirty="0">
                        <a:solidFill>
                          <a:schemeClr val="accent3">
                            <a:lumMod val="20000"/>
                            <a:lumOff val="80000"/>
                          </a:schemeClr>
                        </a:solidFill>
                        <a:latin typeface="Times New Roman" panose="02020603050405020304" pitchFamily="18" charset="0"/>
                        <a:cs typeface="Times New Roman" panose="02020603050405020304" pitchFamily="18" charset="0"/>
                      </a:endParaRPr>
                    </a:p>
                  </a:txBody>
                  <a:tcPr/>
                </a:tc>
                <a:tc>
                  <a:txBody>
                    <a:bodyPr/>
                    <a:lstStyle/>
                    <a:p>
                      <a:r>
                        <a:rPr lang="ru-RU" sz="1600" b="1" i="0" u="none" strike="noStrike" cap="none" baseline="0" dirty="0" smtClean="0">
                          <a:solidFill>
                            <a:schemeClr val="accent3">
                              <a:lumMod val="20000"/>
                              <a:lumOff val="80000"/>
                            </a:schemeClr>
                          </a:solidFill>
                          <a:latin typeface="Times New Roman" panose="02020603050405020304" pitchFamily="18" charset="0"/>
                          <a:ea typeface="+mn-ea"/>
                          <a:cs typeface="Times New Roman" panose="02020603050405020304" pitchFamily="18" charset="0"/>
                          <a:sym typeface="Arial"/>
                        </a:rPr>
                        <a:t>Ответ</a:t>
                      </a:r>
                      <a:endParaRPr lang="ru-RU" sz="1600" dirty="0">
                        <a:solidFill>
                          <a:schemeClr val="accent3">
                            <a:lumMod val="20000"/>
                            <a:lumOff val="80000"/>
                          </a:schemeClr>
                        </a:solidFill>
                        <a:latin typeface="Times New Roman" panose="02020603050405020304" pitchFamily="18" charset="0"/>
                        <a:cs typeface="Times New Roman" panose="02020603050405020304" pitchFamily="18" charset="0"/>
                      </a:endParaRPr>
                    </a:p>
                  </a:txBody>
                  <a:tcPr/>
                </a:tc>
              </a:tr>
              <a:tr h="370840">
                <a:tc>
                  <a:txBody>
                    <a:bodyPr/>
                    <a:lstStyle/>
                    <a:p>
                      <a:r>
                        <a:rPr lang="ru-RU" sz="1600" b="0" i="0" u="none" strike="noStrike" cap="none" baseline="0" dirty="0" smtClean="0">
                          <a:solidFill>
                            <a:schemeClr val="accent3">
                              <a:lumMod val="75000"/>
                            </a:schemeClr>
                          </a:solidFill>
                          <a:latin typeface="Times New Roman" panose="02020603050405020304" pitchFamily="18" charset="0"/>
                          <a:ea typeface="+mn-ea"/>
                          <a:cs typeface="Times New Roman" panose="02020603050405020304" pitchFamily="18" charset="0"/>
                          <a:sym typeface="Arial"/>
                        </a:rPr>
                        <a:t>В котором часу должна выйти из дома каждая из девочек? </a:t>
                      </a:r>
                      <a:endParaRPr lang="ru-RU" sz="1600" dirty="0">
                        <a:solidFill>
                          <a:schemeClr val="accent3">
                            <a:lumMod val="75000"/>
                          </a:schemeClr>
                        </a:solidFill>
                        <a:latin typeface="Times New Roman" panose="02020603050405020304" pitchFamily="18" charset="0"/>
                        <a:cs typeface="Times New Roman" panose="02020603050405020304" pitchFamily="18" charset="0"/>
                      </a:endParaRPr>
                    </a:p>
                  </a:txBody>
                  <a:tcPr/>
                </a:tc>
                <a:tc>
                  <a:txBody>
                    <a:bodyPr/>
                    <a:lstStyle/>
                    <a:p>
                      <a:r>
                        <a:rPr lang="ru-RU" sz="1600" b="0" i="0" u="none" strike="noStrike" cap="none" baseline="0" dirty="0" smtClean="0">
                          <a:solidFill>
                            <a:schemeClr val="accent3">
                              <a:lumMod val="75000"/>
                            </a:schemeClr>
                          </a:solidFill>
                          <a:latin typeface="Times New Roman" panose="02020603050405020304" pitchFamily="18" charset="0"/>
                          <a:ea typeface="+mn-ea"/>
                          <a:cs typeface="Times New Roman" panose="02020603050405020304" pitchFamily="18" charset="0"/>
                          <a:sym typeface="Arial"/>
                        </a:rPr>
                        <a:t>Оля – …..ч …..мин</a:t>
                      </a:r>
                    </a:p>
                    <a:p>
                      <a:r>
                        <a:rPr lang="ru-RU" sz="1600" b="0" i="0" u="none" strike="noStrike" cap="none" baseline="0" dirty="0" smtClean="0">
                          <a:solidFill>
                            <a:schemeClr val="accent3">
                              <a:lumMod val="75000"/>
                            </a:schemeClr>
                          </a:solidFill>
                          <a:latin typeface="Times New Roman" panose="02020603050405020304" pitchFamily="18" charset="0"/>
                          <a:ea typeface="+mn-ea"/>
                          <a:cs typeface="Times New Roman" panose="02020603050405020304" pitchFamily="18" charset="0"/>
                          <a:sym typeface="Arial"/>
                        </a:rPr>
                        <a:t>Света – ….ч ….мин</a:t>
                      </a:r>
                      <a:endParaRPr lang="ru-RU" sz="1600" dirty="0" smtClean="0">
                        <a:solidFill>
                          <a:schemeClr val="accent3">
                            <a:lumMod val="75000"/>
                          </a:schemeClr>
                        </a:solidFill>
                        <a:latin typeface="Times New Roman" panose="02020603050405020304" pitchFamily="18" charset="0"/>
                        <a:cs typeface="Times New Roman" panose="02020603050405020304" pitchFamily="18" charset="0"/>
                      </a:endParaRPr>
                    </a:p>
                    <a:p>
                      <a:endParaRPr lang="ru-RU" sz="1600" dirty="0">
                        <a:solidFill>
                          <a:schemeClr val="accent3">
                            <a:lumMod val="75000"/>
                          </a:schemeClr>
                        </a:solidFill>
                        <a:latin typeface="Times New Roman" panose="02020603050405020304" pitchFamily="18" charset="0"/>
                        <a:cs typeface="Times New Roman" panose="02020603050405020304" pitchFamily="18" charset="0"/>
                      </a:endParaRPr>
                    </a:p>
                  </a:txBody>
                  <a:tcPr/>
                </a:tc>
              </a:tr>
              <a:tr h="370840">
                <a:tc>
                  <a:txBody>
                    <a:bodyPr/>
                    <a:lstStyle/>
                    <a:p>
                      <a:r>
                        <a:rPr lang="ru-RU" sz="1600" b="0" i="0" u="none" strike="noStrike" cap="none" baseline="0" dirty="0" smtClean="0">
                          <a:solidFill>
                            <a:schemeClr val="dk1"/>
                          </a:solidFill>
                          <a:latin typeface="Times New Roman" panose="02020603050405020304" pitchFamily="18" charset="0"/>
                          <a:ea typeface="+mn-ea"/>
                          <a:cs typeface="Times New Roman" panose="02020603050405020304" pitchFamily="18" charset="0"/>
                          <a:sym typeface="Arial"/>
                        </a:rPr>
                        <a:t>Какие места отдыха вы определили для посещения подругами?</a:t>
                      </a:r>
                    </a:p>
                    <a:p>
                      <a:r>
                        <a:rPr lang="ru-RU" sz="1600" b="0" i="0" u="none" strike="noStrike" cap="none" baseline="0" dirty="0" smtClean="0">
                          <a:solidFill>
                            <a:schemeClr val="dk1"/>
                          </a:solidFill>
                          <a:latin typeface="Times New Roman" panose="02020603050405020304" pitchFamily="18" charset="0"/>
                          <a:ea typeface="+mn-ea"/>
                          <a:cs typeface="Times New Roman" panose="02020603050405020304" pitchFamily="18" charset="0"/>
                          <a:sym typeface="Arial"/>
                        </a:rPr>
                        <a:t>Объясните свой выбор.</a:t>
                      </a:r>
                      <a:endParaRPr lang="ru-RU" sz="1600" dirty="0">
                        <a:latin typeface="Times New Roman" panose="02020603050405020304" pitchFamily="18" charset="0"/>
                        <a:cs typeface="Times New Roman" panose="02020603050405020304" pitchFamily="18" charset="0"/>
                      </a:endParaRPr>
                    </a:p>
                  </a:txBody>
                  <a:tcPr/>
                </a:tc>
                <a:tc>
                  <a:txBody>
                    <a:bodyPr/>
                    <a:lstStyle/>
                    <a:p>
                      <a:endParaRPr lang="ru-RU"/>
                    </a:p>
                  </a:txBody>
                  <a:tcPr/>
                </a:tc>
              </a:tr>
              <a:tr h="370840">
                <a:tc>
                  <a:txBody>
                    <a:bodyPr/>
                    <a:lstStyle/>
                    <a:p>
                      <a:r>
                        <a:rPr lang="ru-RU" sz="1600" b="0" i="0" u="none" strike="noStrike" cap="none" baseline="0" dirty="0" smtClean="0">
                          <a:solidFill>
                            <a:schemeClr val="dk1"/>
                          </a:solidFill>
                          <a:latin typeface="Times New Roman" panose="02020603050405020304" pitchFamily="18" charset="0"/>
                          <a:ea typeface="+mn-ea"/>
                          <a:cs typeface="Times New Roman" panose="02020603050405020304" pitchFamily="18" charset="0"/>
                          <a:sym typeface="Arial"/>
                        </a:rPr>
                        <a:t>Сколько времени, по вашим подсчетам, девочки могут провести в зоопарке?</a:t>
                      </a:r>
                      <a:endParaRPr lang="ru-RU" sz="1600" dirty="0">
                        <a:latin typeface="Times New Roman" panose="02020603050405020304" pitchFamily="18" charset="0"/>
                        <a:cs typeface="Times New Roman" panose="02020603050405020304" pitchFamily="18" charset="0"/>
                      </a:endParaRPr>
                    </a:p>
                  </a:txBody>
                  <a:tcPr/>
                </a:tc>
                <a:tc>
                  <a:txBody>
                    <a:bodyPr/>
                    <a:lstStyle/>
                    <a:p>
                      <a:endParaRPr lang="ru-RU" dirty="0"/>
                    </a:p>
                  </a:txBody>
                  <a:tcPr/>
                </a:tc>
              </a:tr>
              <a:tr h="370840">
                <a:tc>
                  <a:txBody>
                    <a:bodyPr/>
                    <a:lstStyle/>
                    <a:p>
                      <a:r>
                        <a:rPr lang="ru-RU" sz="1600" b="0" i="0" u="none" strike="noStrike" cap="none" baseline="0" dirty="0" smtClean="0">
                          <a:solidFill>
                            <a:schemeClr val="dk1"/>
                          </a:solidFill>
                          <a:latin typeface="Times New Roman" panose="02020603050405020304" pitchFamily="18" charset="0"/>
                          <a:ea typeface="+mn-ea"/>
                          <a:cs typeface="Times New Roman" panose="02020603050405020304" pitchFamily="18" charset="0"/>
                          <a:sym typeface="Arial"/>
                        </a:rPr>
                        <a:t>Какие классы животных представлены в зоопарке?</a:t>
                      </a:r>
                      <a:endParaRPr lang="ru-RU" sz="1600" dirty="0">
                        <a:latin typeface="Times New Roman" panose="02020603050405020304" pitchFamily="18" charset="0"/>
                        <a:cs typeface="Times New Roman" panose="02020603050405020304" pitchFamily="18" charset="0"/>
                      </a:endParaRPr>
                    </a:p>
                  </a:txBody>
                  <a:tcPr/>
                </a:tc>
                <a:tc>
                  <a:txBody>
                    <a:bodyPr/>
                    <a:lstStyle/>
                    <a:p>
                      <a:endParaRPr lang="ru-RU"/>
                    </a:p>
                  </a:txBody>
                  <a:tcPr/>
                </a:tc>
              </a:tr>
              <a:tr h="370840">
                <a:tc>
                  <a:txBody>
                    <a:bodyPr/>
                    <a:lstStyle/>
                    <a:p>
                      <a:r>
                        <a:rPr lang="ru-RU" sz="1600" b="0" i="0" u="none" strike="noStrike" cap="none" baseline="0" dirty="0" smtClean="0">
                          <a:solidFill>
                            <a:schemeClr val="dk1"/>
                          </a:solidFill>
                          <a:latin typeface="Times New Roman" panose="02020603050405020304" pitchFamily="18" charset="0"/>
                          <a:ea typeface="+mn-ea"/>
                          <a:cs typeface="Times New Roman" panose="02020603050405020304" pitchFamily="18" charset="0"/>
                          <a:sym typeface="Arial"/>
                        </a:rPr>
                        <a:t>В каком направлении, согласно плану зоопарка, нужно двигаться Оле и Свете, чтобы увидеть млекопитающих и пресмыкающихся, если они находятся в центре зоопарка?</a:t>
                      </a:r>
                      <a:endParaRPr lang="ru-RU" sz="1600" dirty="0">
                        <a:latin typeface="Times New Roman" panose="02020603050405020304" pitchFamily="18" charset="0"/>
                        <a:cs typeface="Times New Roman" panose="02020603050405020304" pitchFamily="18" charset="0"/>
                      </a:endParaRPr>
                    </a:p>
                  </a:txBody>
                  <a:tcPr/>
                </a:tc>
                <a:tc>
                  <a:txBody>
                    <a:bodyPr/>
                    <a:lstStyle/>
                    <a:p>
                      <a:endParaRPr lang="ru-RU"/>
                    </a:p>
                  </a:txBody>
                  <a:tcPr/>
                </a:tc>
              </a:tr>
              <a:tr h="370840">
                <a:tc>
                  <a:txBody>
                    <a:bodyPr/>
                    <a:lstStyle/>
                    <a:p>
                      <a:r>
                        <a:rPr lang="ru-RU" sz="1600" b="0" i="0" u="none" strike="noStrike" cap="none" baseline="0" dirty="0" smtClean="0">
                          <a:solidFill>
                            <a:schemeClr val="dk1"/>
                          </a:solidFill>
                          <a:latin typeface="Times New Roman" panose="02020603050405020304" pitchFamily="18" charset="0"/>
                          <a:ea typeface="+mn-ea"/>
                          <a:cs typeface="Times New Roman" panose="02020603050405020304" pitchFamily="18" charset="0"/>
                          <a:sym typeface="Arial"/>
                        </a:rPr>
                        <a:t>На что подруги потратили больше времени: на отдых или на</a:t>
                      </a:r>
                    </a:p>
                    <a:p>
                      <a:r>
                        <a:rPr lang="ru-RU" sz="1600" b="0" i="0" u="none" strike="noStrike" cap="none" baseline="0" dirty="0" smtClean="0">
                          <a:solidFill>
                            <a:schemeClr val="dk1"/>
                          </a:solidFill>
                          <a:latin typeface="Times New Roman" panose="02020603050405020304" pitchFamily="18" charset="0"/>
                          <a:ea typeface="+mn-ea"/>
                          <a:cs typeface="Times New Roman" panose="02020603050405020304" pitchFamily="18" charset="0"/>
                          <a:sym typeface="Arial"/>
                        </a:rPr>
                        <a:t>дорогу? Докажите, представьте свои расчеты </a:t>
                      </a:r>
                      <a:r>
                        <a:rPr lang="ru-RU" sz="1600" b="0" i="1" u="none" strike="noStrike" cap="none" baseline="0" dirty="0" smtClean="0">
                          <a:solidFill>
                            <a:schemeClr val="dk1"/>
                          </a:solidFill>
                          <a:latin typeface="Times New Roman" panose="02020603050405020304" pitchFamily="18" charset="0"/>
                          <a:ea typeface="+mn-ea"/>
                          <a:cs typeface="Times New Roman" panose="02020603050405020304" pitchFamily="18" charset="0"/>
                          <a:sym typeface="Arial"/>
                        </a:rPr>
                        <a:t>(воспользуйтесь</a:t>
                      </a:r>
                    </a:p>
                    <a:p>
                      <a:r>
                        <a:rPr lang="ru-RU" sz="1600" b="0" i="1" u="none" strike="noStrike" cap="none" baseline="0" dirty="0" smtClean="0">
                          <a:solidFill>
                            <a:schemeClr val="dk1"/>
                          </a:solidFill>
                          <a:latin typeface="Times New Roman" panose="02020603050405020304" pitchFamily="18" charset="0"/>
                          <a:ea typeface="+mn-ea"/>
                          <a:cs typeface="Times New Roman" panose="02020603050405020304" pitchFamily="18" charset="0"/>
                          <a:sym typeface="Arial"/>
                        </a:rPr>
                        <a:t>заполненной таблицей задания № 5)</a:t>
                      </a:r>
                      <a:endParaRPr lang="ru-RU" sz="1600" dirty="0">
                        <a:latin typeface="Times New Roman" panose="02020603050405020304" pitchFamily="18" charset="0"/>
                        <a:cs typeface="Times New Roman" panose="02020603050405020304" pitchFamily="18" charset="0"/>
                      </a:endParaRPr>
                    </a:p>
                  </a:txBody>
                  <a:tcPr/>
                </a:tc>
                <a:tc>
                  <a:txBody>
                    <a:bodyPr/>
                    <a:lstStyle/>
                    <a:p>
                      <a:endParaRPr lang="ru-RU"/>
                    </a:p>
                  </a:txBody>
                  <a:tcPr/>
                </a:tc>
              </a:tr>
              <a:tr h="370840">
                <a:tc>
                  <a:txBody>
                    <a:bodyPr/>
                    <a:lstStyle/>
                    <a:p>
                      <a:r>
                        <a:rPr lang="ru-RU" sz="1600" b="0" i="0" u="none" strike="noStrike" cap="none" baseline="0" dirty="0" smtClean="0">
                          <a:solidFill>
                            <a:schemeClr val="dk1"/>
                          </a:solidFill>
                          <a:latin typeface="Times New Roman" panose="02020603050405020304" pitchFamily="18" charset="0"/>
                          <a:ea typeface="+mn-ea"/>
                          <a:cs typeface="Times New Roman" panose="02020603050405020304" pitchFamily="18" charset="0"/>
                          <a:sym typeface="Arial"/>
                        </a:rPr>
                        <a:t>Какая информация афиши развлекательного центра «Сюрприз», на ваш взгляд, наиболее интересная? Какой важной ин-</a:t>
                      </a:r>
                    </a:p>
                    <a:p>
                      <a:r>
                        <a:rPr lang="ru-RU" sz="1600" b="0" i="0" u="none" strike="noStrike" cap="none" baseline="0" dirty="0" smtClean="0">
                          <a:solidFill>
                            <a:schemeClr val="dk1"/>
                          </a:solidFill>
                          <a:latin typeface="Times New Roman" panose="02020603050405020304" pitchFamily="18" charset="0"/>
                          <a:ea typeface="+mn-ea"/>
                          <a:cs typeface="Times New Roman" panose="02020603050405020304" pitchFamily="18" charset="0"/>
                          <a:sym typeface="Arial"/>
                        </a:rPr>
                        <a:t>формацией вы дополнили приглашение? Запишите</a:t>
                      </a:r>
                      <a:endParaRPr lang="ru-RU" sz="1600" dirty="0">
                        <a:latin typeface="Times New Roman" panose="02020603050405020304" pitchFamily="18" charset="0"/>
                        <a:cs typeface="Times New Roman" panose="02020603050405020304" pitchFamily="18" charset="0"/>
                      </a:endParaRPr>
                    </a:p>
                  </a:txBody>
                  <a:tcPr/>
                </a:tc>
                <a:tc>
                  <a:txBody>
                    <a:bodyPr/>
                    <a:lstStyle/>
                    <a:p>
                      <a:endParaRPr lang="ru-RU" dirty="0"/>
                    </a:p>
                  </a:txBody>
                  <a:tcPr/>
                </a:tc>
              </a:tr>
              <a:tr h="271769">
                <a:tc>
                  <a:txBody>
                    <a:bodyPr/>
                    <a:lstStyle/>
                    <a:p>
                      <a:endParaRPr lang="ru-RU" dirty="0"/>
                    </a:p>
                  </a:txBody>
                  <a:tcPr/>
                </a:tc>
                <a:tc>
                  <a:txBody>
                    <a:bodyPr/>
                    <a:lstStyle/>
                    <a:p>
                      <a:endParaRPr lang="ru-RU" dirty="0"/>
                    </a:p>
                  </a:txBody>
                  <a:tcPr/>
                </a:tc>
              </a:tr>
            </a:tbl>
          </a:graphicData>
        </a:graphic>
      </p:graphicFrame>
    </p:spTree>
    <p:extLst>
      <p:ext uri="{BB962C8B-B14F-4D97-AF65-F5344CB8AC3E}">
        <p14:creationId xmlns:p14="http://schemas.microsoft.com/office/powerpoint/2010/main" val="2071187675"/>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C:\Users\Секретарь\Desktop\Scan_0001.jpg"/>
          <p:cNvPicPr/>
          <p:nvPr/>
        </p:nvPicPr>
        <p:blipFill rotWithShape="1">
          <a:blip r:embed="rId2" cstate="print">
            <a:extLst>
              <a:ext uri="{28A0092B-C50C-407E-A947-70E740481C1C}">
                <a14:useLocalDpi xmlns:a14="http://schemas.microsoft.com/office/drawing/2010/main" val="0"/>
              </a:ext>
            </a:extLst>
          </a:blip>
          <a:srcRect l="8816" t="5704" r="2393" b="7579"/>
          <a:stretch/>
        </p:blipFill>
        <p:spPr bwMode="auto">
          <a:xfrm>
            <a:off x="1043940" y="-1"/>
            <a:ext cx="5052060" cy="6414655"/>
          </a:xfrm>
          <a:prstGeom prst="rect">
            <a:avLst/>
          </a:prstGeom>
          <a:noFill/>
          <a:ln>
            <a:noFill/>
          </a:ln>
          <a:extLst>
            <a:ext uri="{53640926-AAD7-44D8-BBD7-CCE9431645EC}">
              <a14:shadowObscured xmlns:a14="http://schemas.microsoft.com/office/drawing/2010/main"/>
            </a:ext>
          </a:extLst>
        </p:spPr>
      </p:pic>
      <p:pic>
        <p:nvPicPr>
          <p:cNvPr id="3" name="Рисунок 2" descr="C:\Users\Секретарь\Desktop\Scan_0002.jpg"/>
          <p:cNvPicPr/>
          <p:nvPr/>
        </p:nvPicPr>
        <p:blipFill rotWithShape="1">
          <a:blip r:embed="rId3" cstate="print">
            <a:extLst>
              <a:ext uri="{28A0092B-C50C-407E-A947-70E740481C1C}">
                <a14:useLocalDpi xmlns:a14="http://schemas.microsoft.com/office/drawing/2010/main" val="0"/>
              </a:ext>
            </a:extLst>
          </a:blip>
          <a:srcRect l="2141" t="6952" r="8563" b="6936"/>
          <a:stretch/>
        </p:blipFill>
        <p:spPr bwMode="auto">
          <a:xfrm>
            <a:off x="6096000" y="219075"/>
            <a:ext cx="5029200" cy="6195579"/>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078466197"/>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C:\Users\Секретарь\Desktop\Scan_0003.jpg"/>
          <p:cNvPicPr/>
          <p:nvPr/>
        </p:nvPicPr>
        <p:blipFill rotWithShape="1">
          <a:blip r:embed="rId2" cstate="print">
            <a:extLst>
              <a:ext uri="{28A0092B-C50C-407E-A947-70E740481C1C}">
                <a14:useLocalDpi xmlns:a14="http://schemas.microsoft.com/office/drawing/2010/main" val="0"/>
              </a:ext>
            </a:extLst>
          </a:blip>
          <a:srcRect l="10831" t="6328" b="7419"/>
          <a:stretch/>
        </p:blipFill>
        <p:spPr bwMode="auto">
          <a:xfrm>
            <a:off x="1133417" y="1"/>
            <a:ext cx="5214620" cy="6382870"/>
          </a:xfrm>
          <a:prstGeom prst="rect">
            <a:avLst/>
          </a:prstGeom>
          <a:noFill/>
          <a:ln>
            <a:noFill/>
          </a:ln>
          <a:extLst>
            <a:ext uri="{53640926-AAD7-44D8-BBD7-CCE9431645EC}">
              <a14:shadowObscured xmlns:a14="http://schemas.microsoft.com/office/drawing/2010/main"/>
            </a:ext>
          </a:extLst>
        </p:spPr>
      </p:pic>
      <p:pic>
        <p:nvPicPr>
          <p:cNvPr id="3" name="Рисунок 2" descr="C:\Users\Секретарь\Desktop\Scan_0004.jpg"/>
          <p:cNvPicPr/>
          <p:nvPr/>
        </p:nvPicPr>
        <p:blipFill rotWithShape="1">
          <a:blip r:embed="rId3" cstate="print">
            <a:extLst>
              <a:ext uri="{28A0092B-C50C-407E-A947-70E740481C1C}">
                <a14:useLocalDpi xmlns:a14="http://schemas.microsoft.com/office/drawing/2010/main" val="0"/>
              </a:ext>
            </a:extLst>
          </a:blip>
          <a:srcRect l="3023" t="6952" r="8312" b="7301"/>
          <a:stretch/>
        </p:blipFill>
        <p:spPr bwMode="auto">
          <a:xfrm>
            <a:off x="6348037" y="0"/>
            <a:ext cx="5031105" cy="6382871"/>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459352522"/>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357313" y="1385888"/>
            <a:ext cx="8801100" cy="1785104"/>
          </a:xfrm>
          <a:prstGeom prst="rect">
            <a:avLst/>
          </a:prstGeom>
        </p:spPr>
        <p:txBody>
          <a:bodyPr wrap="square">
            <a:spAutoFit/>
          </a:bodyPr>
          <a:lstStyle/>
          <a:p>
            <a:r>
              <a:rPr lang="en-US" sz="3200" dirty="0">
                <a:solidFill>
                  <a:schemeClr val="accent3">
                    <a:lumMod val="60000"/>
                    <a:lumOff val="40000"/>
                  </a:schemeClr>
                </a:solidFill>
                <a:latin typeface="Times New Roman" panose="02020603050405020304" pitchFamily="18" charset="0"/>
                <a:cs typeface="Times New Roman" panose="02020603050405020304" pitchFamily="18" charset="0"/>
                <a:hlinkClick r:id="rId2"/>
              </a:rPr>
              <a:t>https://</a:t>
            </a:r>
            <a:r>
              <a:rPr lang="en-US" sz="3200" dirty="0" smtClean="0">
                <a:solidFill>
                  <a:schemeClr val="accent3">
                    <a:lumMod val="60000"/>
                    <a:lumOff val="40000"/>
                  </a:schemeClr>
                </a:solidFill>
                <a:latin typeface="Times New Roman" panose="02020603050405020304" pitchFamily="18" charset="0"/>
                <a:cs typeface="Times New Roman" panose="02020603050405020304" pitchFamily="18" charset="0"/>
                <a:hlinkClick r:id="rId2"/>
              </a:rPr>
              <a:t>cloud.mail.ru/public/GQWG/Yvx2BXgMs</a:t>
            </a:r>
            <a:endParaRPr lang="ru-RU" sz="3200" dirty="0" smtClean="0">
              <a:solidFill>
                <a:schemeClr val="accent3">
                  <a:lumMod val="60000"/>
                  <a:lumOff val="40000"/>
                </a:schemeClr>
              </a:solidFill>
              <a:latin typeface="Times New Roman" panose="02020603050405020304" pitchFamily="18" charset="0"/>
              <a:cs typeface="Times New Roman" panose="02020603050405020304" pitchFamily="18" charset="0"/>
            </a:endParaRPr>
          </a:p>
          <a:p>
            <a:endParaRPr lang="ru-RU" sz="3200" dirty="0" smtClean="0">
              <a:solidFill>
                <a:schemeClr val="accent3">
                  <a:lumMod val="60000"/>
                  <a:lumOff val="40000"/>
                </a:schemeClr>
              </a:solidFill>
              <a:latin typeface="Times New Roman" panose="02020603050405020304" pitchFamily="18" charset="0"/>
              <a:cs typeface="Times New Roman" panose="02020603050405020304" pitchFamily="18" charset="0"/>
            </a:endParaRPr>
          </a:p>
          <a:p>
            <a:endParaRPr lang="ru-RU" sz="3200" dirty="0" smtClean="0">
              <a:solidFill>
                <a:schemeClr val="accent3">
                  <a:lumMod val="60000"/>
                  <a:lumOff val="40000"/>
                </a:schemeClr>
              </a:solidFill>
              <a:latin typeface="Times New Roman" panose="02020603050405020304" pitchFamily="18" charset="0"/>
              <a:cs typeface="Times New Roman" panose="02020603050405020304" pitchFamily="18" charset="0"/>
            </a:endParaRPr>
          </a:p>
          <a:p>
            <a:endParaRPr lang="ru-RU" dirty="0"/>
          </a:p>
        </p:txBody>
      </p:sp>
    </p:spTree>
    <p:extLst>
      <p:ext uri="{BB962C8B-B14F-4D97-AF65-F5344CB8AC3E}">
        <p14:creationId xmlns:p14="http://schemas.microsoft.com/office/powerpoint/2010/main" val="4114144949"/>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фразы про команду (4)"/>
          <p:cNvPicPr/>
          <p:nvPr/>
        </p:nvPicPr>
        <p:blipFill>
          <a:blip r:embed="rId2">
            <a:extLst>
              <a:ext uri="{BEBA8EAE-BF5A-486C-A8C5-ECC9F3942E4B}">
                <a14:imgProps xmlns:a14="http://schemas.microsoft.com/office/drawing/2010/main">
                  <a14:imgLayer r:embed="rId3">
                    <a14:imgEffect>
                      <a14:brightnessContrast bright="20000" contrast="20000"/>
                    </a14:imgEffect>
                  </a14:imgLayer>
                </a14:imgProps>
              </a:ext>
              <a:ext uri="{28A0092B-C50C-407E-A947-70E740481C1C}">
                <a14:useLocalDpi xmlns:a14="http://schemas.microsoft.com/office/drawing/2010/main" val="0"/>
              </a:ext>
            </a:extLst>
          </a:blip>
          <a:srcRect/>
          <a:stretch>
            <a:fillRect/>
          </a:stretch>
        </p:blipFill>
        <p:spPr bwMode="auto">
          <a:xfrm>
            <a:off x="1039906" y="1"/>
            <a:ext cx="10004613" cy="5737412"/>
          </a:xfrm>
          <a:prstGeom prst="rect">
            <a:avLst/>
          </a:prstGeom>
          <a:noFill/>
          <a:ln>
            <a:noFill/>
          </a:ln>
        </p:spPr>
      </p:pic>
    </p:spTree>
    <p:extLst>
      <p:ext uri="{BB962C8B-B14F-4D97-AF65-F5344CB8AC3E}">
        <p14:creationId xmlns:p14="http://schemas.microsoft.com/office/powerpoint/2010/main" val="189793203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453019" y="1565753"/>
            <a:ext cx="9093896" cy="3046988"/>
          </a:xfrm>
          <a:prstGeom prst="rect">
            <a:avLst/>
          </a:prstGeom>
        </p:spPr>
        <p:txBody>
          <a:bodyPr wrap="square">
            <a:spAutoFit/>
          </a:bodyPr>
          <a:lstStyle/>
          <a:p>
            <a:r>
              <a:rPr lang="ru-RU" sz="3200" b="1" dirty="0">
                <a:solidFill>
                  <a:schemeClr val="accent3">
                    <a:lumMod val="75000"/>
                  </a:schemeClr>
                </a:solidFill>
                <a:latin typeface="Times New Roman" panose="02020603050405020304" pitchFamily="18" charset="0"/>
                <a:cs typeface="Times New Roman" panose="02020603050405020304" pitchFamily="18" charset="0"/>
              </a:rPr>
              <a:t>Функциональная грамотность </a:t>
            </a:r>
            <a:r>
              <a:rPr lang="ru-RU" sz="3200" dirty="0">
                <a:solidFill>
                  <a:schemeClr val="accent3">
                    <a:lumMod val="75000"/>
                  </a:schemeClr>
                </a:solidFill>
                <a:latin typeface="Times New Roman" panose="02020603050405020304" pitchFamily="18" charset="0"/>
                <a:cs typeface="Times New Roman" panose="02020603050405020304" pitchFamily="18" charset="0"/>
              </a:rPr>
              <a:t>– это способность человека использовать приобретаемые в течение жизни знания для решения широкого диапазона жизненных задач в различных сферах человеческой деятельности, общения и социальных отношений.</a:t>
            </a:r>
          </a:p>
        </p:txBody>
      </p:sp>
    </p:spTree>
    <p:extLst>
      <p:ext uri="{BB962C8B-B14F-4D97-AF65-F5344CB8AC3E}">
        <p14:creationId xmlns:p14="http://schemas.microsoft.com/office/powerpoint/2010/main" val="427831437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51"/>
        <p:cNvGrpSpPr/>
        <p:nvPr/>
      </p:nvGrpSpPr>
      <p:grpSpPr>
        <a:xfrm>
          <a:off x="0" y="0"/>
          <a:ext cx="0" cy="0"/>
          <a:chOff x="0" y="0"/>
          <a:chExt cx="0" cy="0"/>
        </a:xfrm>
      </p:grpSpPr>
      <p:sp>
        <p:nvSpPr>
          <p:cNvPr id="52" name="Google Shape;52;p10"/>
          <p:cNvSpPr/>
          <p:nvPr/>
        </p:nvSpPr>
        <p:spPr>
          <a:xfrm>
            <a:off x="1700981" y="1771989"/>
            <a:ext cx="8603225" cy="2645853"/>
          </a:xfrm>
          <a:prstGeom prst="rect">
            <a:avLst/>
          </a:prstGeom>
          <a:noFill/>
          <a:ln>
            <a:noFill/>
          </a:ln>
        </p:spPr>
        <p:txBody>
          <a:bodyPr spcFirstLastPara="1" wrap="square" lIns="91425" tIns="45700" rIns="91425" bIns="45700" anchor="t" anchorCtr="0">
            <a:noAutofit/>
          </a:bodyPr>
          <a:lstStyle/>
          <a:p>
            <a:pPr marL="0" marR="0" lvl="0" indent="0" algn="l" rtl="0">
              <a:lnSpc>
                <a:spcPct val="107000"/>
              </a:lnSpc>
              <a:spcBef>
                <a:spcPts val="0"/>
              </a:spcBef>
              <a:spcAft>
                <a:spcPts val="0"/>
              </a:spcAft>
              <a:buNone/>
            </a:pPr>
            <a:r>
              <a:rPr lang="es-ES" sz="2400" b="0" i="0" u="none" strike="noStrike" cap="none" dirty="0">
                <a:solidFill>
                  <a:schemeClr val="dk1"/>
                </a:solidFill>
                <a:latin typeface="Merriweather"/>
                <a:ea typeface="Merriweather"/>
                <a:cs typeface="Merriweather"/>
                <a:sym typeface="Merriweather"/>
              </a:rPr>
              <a:t>Did you know that dogs can smell your feelings?</a:t>
            </a:r>
            <a:endParaRPr dirty="0"/>
          </a:p>
          <a:p>
            <a:pPr marL="0" marR="0" lvl="0" indent="0" algn="l" rtl="0">
              <a:lnSpc>
                <a:spcPct val="107000"/>
              </a:lnSpc>
              <a:spcBef>
                <a:spcPts val="800"/>
              </a:spcBef>
              <a:spcAft>
                <a:spcPts val="0"/>
              </a:spcAft>
              <a:buNone/>
            </a:pPr>
            <a:endParaRPr sz="2400" b="0" i="0" u="none" strike="noStrike" cap="none" dirty="0">
              <a:solidFill>
                <a:schemeClr val="dk1"/>
              </a:solidFill>
              <a:latin typeface="Merriweather"/>
              <a:ea typeface="Merriweather"/>
              <a:cs typeface="Merriweather"/>
              <a:sym typeface="Merriweather"/>
            </a:endParaRPr>
          </a:p>
          <a:p>
            <a:pPr marL="0" marR="0" lvl="0" indent="0" algn="l" rtl="0">
              <a:lnSpc>
                <a:spcPct val="107000"/>
              </a:lnSpc>
              <a:spcBef>
                <a:spcPts val="800"/>
              </a:spcBef>
              <a:spcAft>
                <a:spcPts val="0"/>
              </a:spcAft>
              <a:buNone/>
            </a:pPr>
            <a:r>
              <a:rPr lang="es-ES" sz="2400" b="0" i="0" u="none" strike="noStrike" cap="none" dirty="0">
                <a:solidFill>
                  <a:schemeClr val="dk1"/>
                </a:solidFill>
                <a:latin typeface="Merriweather"/>
                <a:ea typeface="Merriweather"/>
                <a:cs typeface="Merriweather"/>
                <a:sym typeface="Merriweather"/>
              </a:rPr>
              <a:t>Dogs can pick up on subtle changes in your scent, which can help him figure out how you are feeling, such as by smelling your perspiration when you become nervous or fearful. </a:t>
            </a:r>
            <a:endParaRPr dirty="0"/>
          </a:p>
        </p:txBody>
      </p:sp>
      <p:sp>
        <p:nvSpPr>
          <p:cNvPr id="53" name="Google Shape;53;p10"/>
          <p:cNvSpPr txBox="1"/>
          <p:nvPr/>
        </p:nvSpPr>
        <p:spPr>
          <a:xfrm>
            <a:off x="1759973" y="908274"/>
            <a:ext cx="6528621" cy="584775"/>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s-ES" sz="3200" b="1" i="0" u="none" strike="noStrike" cap="none">
                <a:solidFill>
                  <a:schemeClr val="dk1"/>
                </a:solidFill>
                <a:latin typeface="Special Elite"/>
                <a:ea typeface="Special Elite"/>
                <a:cs typeface="Special Elite"/>
                <a:sym typeface="Special Elite"/>
              </a:rPr>
              <a:t>A TITLE </a:t>
            </a:r>
            <a:r>
              <a:rPr lang="es-ES" sz="3200" b="1" i="0" u="none" strike="noStrike" cap="none">
                <a:solidFill>
                  <a:schemeClr val="accent2"/>
                </a:solidFill>
                <a:latin typeface="Special Elite"/>
                <a:ea typeface="Special Elite"/>
                <a:cs typeface="Special Elite"/>
                <a:sym typeface="Special Elite"/>
              </a:rPr>
              <a:t>HERE</a:t>
            </a:r>
            <a:endParaRPr sz="3200" b="1">
              <a:solidFill>
                <a:schemeClr val="accent2"/>
              </a:solidFill>
              <a:latin typeface="Special Elite"/>
              <a:ea typeface="Special Elite"/>
              <a:cs typeface="Special Elite"/>
              <a:sym typeface="Special Elite"/>
            </a:endParaRPr>
          </a:p>
        </p:txBody>
      </p:sp>
      <p:pic>
        <p:nvPicPr>
          <p:cNvPr id="4"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5567" y="121920"/>
            <a:ext cx="9001843" cy="5434863"/>
          </a:xfrm>
          <a:prstGeom prst="rect">
            <a:avLst/>
          </a:prstGeom>
          <a:solidFill>
            <a:srgbClr val="FFFFFF">
              <a:shade val="85000"/>
            </a:srgbClr>
          </a:solidFill>
          <a:ln w="88900" cap="sq">
            <a:solidFill>
              <a:schemeClr val="accent2">
                <a:lumMod val="20000"/>
                <a:lumOff val="80000"/>
              </a:schemeClr>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57"/>
        <p:cNvGrpSpPr/>
        <p:nvPr/>
      </p:nvGrpSpPr>
      <p:grpSpPr>
        <a:xfrm>
          <a:off x="0" y="0"/>
          <a:ext cx="0" cy="0"/>
          <a:chOff x="0" y="0"/>
          <a:chExt cx="0" cy="0"/>
        </a:xfrm>
      </p:grpSpPr>
      <p:sp>
        <p:nvSpPr>
          <p:cNvPr id="59" name="Google Shape;59;p11"/>
          <p:cNvSpPr/>
          <p:nvPr/>
        </p:nvSpPr>
        <p:spPr>
          <a:xfrm>
            <a:off x="1507526" y="324296"/>
            <a:ext cx="8784175" cy="4225699"/>
          </a:xfrm>
          <a:prstGeom prst="rect">
            <a:avLst/>
          </a:prstGeom>
          <a:noFill/>
          <a:ln>
            <a:noFill/>
          </a:ln>
        </p:spPr>
        <p:txBody>
          <a:bodyPr spcFirstLastPara="1" wrap="square" lIns="91425" tIns="45700" rIns="91425" bIns="45700" anchor="t" anchorCtr="0">
            <a:noAutofit/>
          </a:bodyPr>
          <a:lstStyle/>
          <a:p>
            <a:pPr lvl="0" algn="ctr">
              <a:lnSpc>
                <a:spcPct val="107000"/>
              </a:lnSpc>
            </a:pPr>
            <a:r>
              <a:rPr lang="ru-RU" sz="3200" dirty="0" smtClean="0">
                <a:solidFill>
                  <a:schemeClr val="accent3">
                    <a:lumMod val="75000"/>
                  </a:schemeClr>
                </a:solidFill>
                <a:latin typeface="Times New Roman" panose="02020603050405020304" pitchFamily="18" charset="0"/>
                <a:cs typeface="Times New Roman" panose="02020603050405020304" pitchFamily="18" charset="0"/>
              </a:rPr>
              <a:t>Автор </a:t>
            </a:r>
            <a:r>
              <a:rPr lang="ru-RU" sz="3200" dirty="0">
                <a:solidFill>
                  <a:schemeClr val="accent3">
                    <a:lumMod val="75000"/>
                  </a:schemeClr>
                </a:solidFill>
                <a:latin typeface="Times New Roman" panose="02020603050405020304" pitchFamily="18" charset="0"/>
                <a:cs typeface="Times New Roman" panose="02020603050405020304" pitchFamily="18" charset="0"/>
              </a:rPr>
              <a:t>технологии «Проектная задача» </a:t>
            </a:r>
            <a:r>
              <a:rPr lang="ru-RU" sz="3200" dirty="0" smtClean="0">
                <a:solidFill>
                  <a:schemeClr val="accent3">
                    <a:lumMod val="75000"/>
                  </a:schemeClr>
                </a:solidFill>
                <a:latin typeface="Times New Roman" panose="02020603050405020304" pitchFamily="18" charset="0"/>
                <a:cs typeface="Times New Roman" panose="02020603050405020304" pitchFamily="18" charset="0"/>
              </a:rPr>
              <a:t>-</a:t>
            </a:r>
          </a:p>
          <a:p>
            <a:r>
              <a:rPr lang="ru-RU" sz="3200" dirty="0" smtClean="0">
                <a:solidFill>
                  <a:schemeClr val="accent3">
                    <a:lumMod val="75000"/>
                  </a:schemeClr>
                </a:solidFill>
                <a:latin typeface="Times New Roman" panose="02020603050405020304" pitchFamily="18" charset="0"/>
                <a:cs typeface="Times New Roman" panose="02020603050405020304" pitchFamily="18" charset="0"/>
              </a:rPr>
              <a:t> </a:t>
            </a:r>
            <a:r>
              <a:rPr lang="ru-RU" sz="3200" dirty="0">
                <a:solidFill>
                  <a:schemeClr val="accent3">
                    <a:lumMod val="75000"/>
                  </a:schemeClr>
                </a:solidFill>
                <a:latin typeface="Times New Roman" panose="02020603050405020304" pitchFamily="18" charset="0"/>
                <a:cs typeface="Times New Roman" panose="02020603050405020304" pitchFamily="18" charset="0"/>
              </a:rPr>
              <a:t>Воронцов Алексей </a:t>
            </a:r>
            <a:r>
              <a:rPr lang="ru-RU" sz="3200" dirty="0" smtClean="0">
                <a:solidFill>
                  <a:schemeClr val="accent3">
                    <a:lumMod val="75000"/>
                  </a:schemeClr>
                </a:solidFill>
                <a:latin typeface="Times New Roman" panose="02020603050405020304" pitchFamily="18" charset="0"/>
                <a:cs typeface="Times New Roman" panose="02020603050405020304" pitchFamily="18" charset="0"/>
              </a:rPr>
              <a:t>Борисович</a:t>
            </a:r>
          </a:p>
          <a:p>
            <a:r>
              <a:rPr lang="ru-RU" sz="3200" dirty="0">
                <a:solidFill>
                  <a:schemeClr val="accent3">
                    <a:lumMod val="75000"/>
                  </a:schemeClr>
                </a:solidFill>
                <a:latin typeface="Times New Roman" panose="02020603050405020304" pitchFamily="18" charset="0"/>
                <a:cs typeface="Times New Roman" panose="02020603050405020304" pitchFamily="18" charset="0"/>
              </a:rPr>
              <a:t/>
            </a:r>
            <a:br>
              <a:rPr lang="ru-RU" sz="3200" dirty="0">
                <a:solidFill>
                  <a:schemeClr val="accent3">
                    <a:lumMod val="75000"/>
                  </a:schemeClr>
                </a:solidFill>
                <a:latin typeface="Times New Roman" panose="02020603050405020304" pitchFamily="18" charset="0"/>
                <a:cs typeface="Times New Roman" panose="02020603050405020304" pitchFamily="18" charset="0"/>
              </a:rPr>
            </a:br>
            <a:endParaRPr sz="3200" dirty="0">
              <a:solidFill>
                <a:schemeClr val="accent3">
                  <a:lumMod val="75000"/>
                </a:schemeClr>
              </a:solidFill>
              <a:latin typeface="Times New Roman" panose="02020603050405020304" pitchFamily="18" charset="0"/>
              <a:cs typeface="Times New Roman" panose="02020603050405020304" pitchFamily="18" charset="0"/>
            </a:endParaRPr>
          </a:p>
        </p:txBody>
      </p:sp>
      <p:sp>
        <p:nvSpPr>
          <p:cNvPr id="60" name="Google Shape;60;p11"/>
          <p:cNvSpPr/>
          <p:nvPr/>
        </p:nvSpPr>
        <p:spPr>
          <a:xfrm>
            <a:off x="197788" y="3560005"/>
            <a:ext cx="1316565" cy="1331266"/>
          </a:xfrm>
          <a:custGeom>
            <a:avLst/>
            <a:gdLst/>
            <a:ahLst/>
            <a:cxnLst/>
            <a:rect l="l" t="t" r="r" b="b"/>
            <a:pathLst>
              <a:path w="9047" h="9047" extrusionOk="0">
                <a:moveTo>
                  <a:pt x="4514" y="2927"/>
                </a:moveTo>
                <a:cubicBezTo>
                  <a:pt x="5389" y="2927"/>
                  <a:pt x="6102" y="3640"/>
                  <a:pt x="6102" y="4515"/>
                </a:cubicBezTo>
                <a:cubicBezTo>
                  <a:pt x="6102" y="5407"/>
                  <a:pt x="5389" y="6120"/>
                  <a:pt x="4514" y="6120"/>
                </a:cubicBezTo>
                <a:cubicBezTo>
                  <a:pt x="3640" y="6120"/>
                  <a:pt x="2926" y="5407"/>
                  <a:pt x="2926" y="4515"/>
                </a:cubicBezTo>
                <a:cubicBezTo>
                  <a:pt x="2926" y="3640"/>
                  <a:pt x="3640" y="2927"/>
                  <a:pt x="4514" y="2927"/>
                </a:cubicBezTo>
                <a:close/>
                <a:moveTo>
                  <a:pt x="3979" y="0"/>
                </a:moveTo>
                <a:lnTo>
                  <a:pt x="3515" y="928"/>
                </a:lnTo>
                <a:cubicBezTo>
                  <a:pt x="3230" y="1017"/>
                  <a:pt x="2944" y="1124"/>
                  <a:pt x="2695" y="1285"/>
                </a:cubicBezTo>
                <a:lnTo>
                  <a:pt x="1695" y="946"/>
                </a:lnTo>
                <a:lnTo>
                  <a:pt x="946" y="1695"/>
                </a:lnTo>
                <a:lnTo>
                  <a:pt x="1267" y="2695"/>
                </a:lnTo>
                <a:cubicBezTo>
                  <a:pt x="1124" y="2962"/>
                  <a:pt x="999" y="3248"/>
                  <a:pt x="928" y="3533"/>
                </a:cubicBezTo>
                <a:lnTo>
                  <a:pt x="0" y="3997"/>
                </a:lnTo>
                <a:lnTo>
                  <a:pt x="0" y="5050"/>
                </a:lnTo>
                <a:lnTo>
                  <a:pt x="928" y="5514"/>
                </a:lnTo>
                <a:cubicBezTo>
                  <a:pt x="999" y="5817"/>
                  <a:pt x="1124" y="6085"/>
                  <a:pt x="1267" y="6352"/>
                </a:cubicBezTo>
                <a:lnTo>
                  <a:pt x="946" y="7352"/>
                </a:lnTo>
                <a:lnTo>
                  <a:pt x="1695" y="8101"/>
                </a:lnTo>
                <a:lnTo>
                  <a:pt x="2695" y="7780"/>
                </a:lnTo>
                <a:cubicBezTo>
                  <a:pt x="2962" y="7922"/>
                  <a:pt x="3248" y="8047"/>
                  <a:pt x="3533" y="8119"/>
                </a:cubicBezTo>
                <a:lnTo>
                  <a:pt x="3997" y="9047"/>
                </a:lnTo>
                <a:lnTo>
                  <a:pt x="5068" y="9047"/>
                </a:lnTo>
                <a:lnTo>
                  <a:pt x="5532" y="8119"/>
                </a:lnTo>
                <a:cubicBezTo>
                  <a:pt x="5817" y="8047"/>
                  <a:pt x="6102" y="7922"/>
                  <a:pt x="6352" y="7780"/>
                </a:cubicBezTo>
                <a:lnTo>
                  <a:pt x="7351" y="8101"/>
                </a:lnTo>
                <a:lnTo>
                  <a:pt x="8101" y="7352"/>
                </a:lnTo>
                <a:lnTo>
                  <a:pt x="7762" y="6352"/>
                </a:lnTo>
                <a:cubicBezTo>
                  <a:pt x="7922" y="6085"/>
                  <a:pt x="8029" y="5799"/>
                  <a:pt x="8119" y="5514"/>
                </a:cubicBezTo>
                <a:lnTo>
                  <a:pt x="9047" y="5050"/>
                </a:lnTo>
                <a:lnTo>
                  <a:pt x="9047" y="3979"/>
                </a:lnTo>
                <a:lnTo>
                  <a:pt x="8101" y="3515"/>
                </a:lnTo>
                <a:cubicBezTo>
                  <a:pt x="8029" y="3230"/>
                  <a:pt x="7905" y="2962"/>
                  <a:pt x="7762" y="2695"/>
                </a:cubicBezTo>
                <a:lnTo>
                  <a:pt x="8101" y="1695"/>
                </a:lnTo>
                <a:lnTo>
                  <a:pt x="7334" y="946"/>
                </a:lnTo>
                <a:lnTo>
                  <a:pt x="6334" y="1285"/>
                </a:lnTo>
                <a:cubicBezTo>
                  <a:pt x="6085" y="1124"/>
                  <a:pt x="5799" y="1017"/>
                  <a:pt x="5496" y="928"/>
                </a:cubicBezTo>
                <a:lnTo>
                  <a:pt x="5050" y="0"/>
                </a:lnTo>
                <a:close/>
              </a:path>
            </a:pathLst>
          </a:custGeom>
          <a:solidFill>
            <a:schemeClr val="accent3"/>
          </a:solidFill>
          <a:ln w="19050"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61" name="Google Shape;61;p11"/>
          <p:cNvGrpSpPr/>
          <p:nvPr/>
        </p:nvGrpSpPr>
        <p:grpSpPr>
          <a:xfrm>
            <a:off x="155575" y="1722880"/>
            <a:ext cx="1261993" cy="1544045"/>
            <a:chOff x="3086700" y="1180050"/>
            <a:chExt cx="216800" cy="262325"/>
          </a:xfrm>
        </p:grpSpPr>
        <p:sp>
          <p:nvSpPr>
            <p:cNvPr id="62" name="Google Shape;62;p11"/>
            <p:cNvSpPr/>
            <p:nvPr/>
          </p:nvSpPr>
          <p:spPr>
            <a:xfrm>
              <a:off x="3161625" y="1180050"/>
              <a:ext cx="141875" cy="141425"/>
            </a:xfrm>
            <a:custGeom>
              <a:avLst/>
              <a:gdLst/>
              <a:ahLst/>
              <a:cxnLst/>
              <a:rect l="l" t="t" r="r" b="b"/>
              <a:pathLst>
                <a:path w="5675" h="5657" extrusionOk="0">
                  <a:moveTo>
                    <a:pt x="2838" y="1839"/>
                  </a:moveTo>
                  <a:cubicBezTo>
                    <a:pt x="3391" y="1839"/>
                    <a:pt x="3837" y="2285"/>
                    <a:pt x="3837" y="2838"/>
                  </a:cubicBezTo>
                  <a:cubicBezTo>
                    <a:pt x="3837" y="3373"/>
                    <a:pt x="3391" y="3837"/>
                    <a:pt x="2838" y="3837"/>
                  </a:cubicBezTo>
                  <a:cubicBezTo>
                    <a:pt x="2285" y="3837"/>
                    <a:pt x="1839" y="3373"/>
                    <a:pt x="1839" y="2838"/>
                  </a:cubicBezTo>
                  <a:cubicBezTo>
                    <a:pt x="1839" y="2285"/>
                    <a:pt x="2302" y="1839"/>
                    <a:pt x="2838" y="1839"/>
                  </a:cubicBezTo>
                  <a:close/>
                  <a:moveTo>
                    <a:pt x="2499" y="1"/>
                  </a:moveTo>
                  <a:lnTo>
                    <a:pt x="2213" y="590"/>
                  </a:lnTo>
                  <a:cubicBezTo>
                    <a:pt x="2035" y="643"/>
                    <a:pt x="1856" y="697"/>
                    <a:pt x="1696" y="804"/>
                  </a:cubicBezTo>
                  <a:lnTo>
                    <a:pt x="1071" y="590"/>
                  </a:lnTo>
                  <a:lnTo>
                    <a:pt x="590" y="1054"/>
                  </a:lnTo>
                  <a:lnTo>
                    <a:pt x="804" y="1696"/>
                  </a:lnTo>
                  <a:cubicBezTo>
                    <a:pt x="714" y="1856"/>
                    <a:pt x="643" y="2035"/>
                    <a:pt x="590" y="2213"/>
                  </a:cubicBezTo>
                  <a:lnTo>
                    <a:pt x="1" y="2499"/>
                  </a:lnTo>
                  <a:lnTo>
                    <a:pt x="1" y="3159"/>
                  </a:lnTo>
                  <a:lnTo>
                    <a:pt x="590" y="3462"/>
                  </a:lnTo>
                  <a:cubicBezTo>
                    <a:pt x="643" y="3641"/>
                    <a:pt x="714" y="3819"/>
                    <a:pt x="804" y="3980"/>
                  </a:cubicBezTo>
                  <a:lnTo>
                    <a:pt x="590" y="4604"/>
                  </a:lnTo>
                  <a:lnTo>
                    <a:pt x="1053" y="5068"/>
                  </a:lnTo>
                  <a:lnTo>
                    <a:pt x="1678" y="4854"/>
                  </a:lnTo>
                  <a:cubicBezTo>
                    <a:pt x="1839" y="4961"/>
                    <a:pt x="2017" y="5015"/>
                    <a:pt x="2195" y="5068"/>
                  </a:cubicBezTo>
                  <a:lnTo>
                    <a:pt x="2499" y="5657"/>
                  </a:lnTo>
                  <a:lnTo>
                    <a:pt x="3159" y="5657"/>
                  </a:lnTo>
                  <a:lnTo>
                    <a:pt x="3462" y="5068"/>
                  </a:lnTo>
                  <a:cubicBezTo>
                    <a:pt x="3641" y="5015"/>
                    <a:pt x="3819" y="4961"/>
                    <a:pt x="3962" y="4854"/>
                  </a:cubicBezTo>
                  <a:lnTo>
                    <a:pt x="4586" y="5068"/>
                  </a:lnTo>
                  <a:lnTo>
                    <a:pt x="5068" y="4604"/>
                  </a:lnTo>
                  <a:lnTo>
                    <a:pt x="4854" y="3980"/>
                  </a:lnTo>
                  <a:cubicBezTo>
                    <a:pt x="4961" y="3819"/>
                    <a:pt x="5032" y="3623"/>
                    <a:pt x="5086" y="3462"/>
                  </a:cubicBezTo>
                  <a:lnTo>
                    <a:pt x="5675" y="3159"/>
                  </a:lnTo>
                  <a:lnTo>
                    <a:pt x="5675" y="2499"/>
                  </a:lnTo>
                  <a:lnTo>
                    <a:pt x="5086" y="2213"/>
                  </a:lnTo>
                  <a:cubicBezTo>
                    <a:pt x="5032" y="2035"/>
                    <a:pt x="4961" y="1856"/>
                    <a:pt x="4872" y="1696"/>
                  </a:cubicBezTo>
                  <a:lnTo>
                    <a:pt x="5086" y="1054"/>
                  </a:lnTo>
                  <a:lnTo>
                    <a:pt x="4604" y="590"/>
                  </a:lnTo>
                  <a:lnTo>
                    <a:pt x="3980" y="804"/>
                  </a:lnTo>
                  <a:cubicBezTo>
                    <a:pt x="3819" y="697"/>
                    <a:pt x="3658" y="643"/>
                    <a:pt x="3462" y="590"/>
                  </a:cubicBezTo>
                  <a:lnTo>
                    <a:pt x="3177" y="1"/>
                  </a:lnTo>
                  <a:close/>
                </a:path>
              </a:pathLst>
            </a:custGeom>
            <a:solidFill>
              <a:schemeClr val="accent3"/>
            </a:solidFill>
            <a:ln w="19050"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 name="Google Shape;63;p11"/>
            <p:cNvSpPr/>
            <p:nvPr/>
          </p:nvSpPr>
          <p:spPr>
            <a:xfrm>
              <a:off x="3086700" y="1301400"/>
              <a:ext cx="141425" cy="140975"/>
            </a:xfrm>
            <a:custGeom>
              <a:avLst/>
              <a:gdLst/>
              <a:ahLst/>
              <a:cxnLst/>
              <a:rect l="l" t="t" r="r" b="b"/>
              <a:pathLst>
                <a:path w="5657" h="5639" extrusionOk="0">
                  <a:moveTo>
                    <a:pt x="2837" y="1838"/>
                  </a:moveTo>
                  <a:cubicBezTo>
                    <a:pt x="3390" y="1838"/>
                    <a:pt x="3836" y="2284"/>
                    <a:pt x="3836" y="2819"/>
                  </a:cubicBezTo>
                  <a:cubicBezTo>
                    <a:pt x="3836" y="3372"/>
                    <a:pt x="3390" y="3818"/>
                    <a:pt x="2837" y="3818"/>
                  </a:cubicBezTo>
                  <a:cubicBezTo>
                    <a:pt x="2266" y="3818"/>
                    <a:pt x="1838" y="3372"/>
                    <a:pt x="1838" y="2819"/>
                  </a:cubicBezTo>
                  <a:cubicBezTo>
                    <a:pt x="1838" y="2266"/>
                    <a:pt x="2284" y="1838"/>
                    <a:pt x="2837" y="1838"/>
                  </a:cubicBezTo>
                  <a:close/>
                  <a:moveTo>
                    <a:pt x="2498" y="0"/>
                  </a:moveTo>
                  <a:lnTo>
                    <a:pt x="2195" y="571"/>
                  </a:lnTo>
                  <a:cubicBezTo>
                    <a:pt x="2016" y="624"/>
                    <a:pt x="1838" y="696"/>
                    <a:pt x="1677" y="785"/>
                  </a:cubicBezTo>
                  <a:lnTo>
                    <a:pt x="1053" y="571"/>
                  </a:lnTo>
                  <a:lnTo>
                    <a:pt x="589" y="1035"/>
                  </a:lnTo>
                  <a:lnTo>
                    <a:pt x="785" y="1659"/>
                  </a:lnTo>
                  <a:cubicBezTo>
                    <a:pt x="696" y="1838"/>
                    <a:pt x="642" y="2016"/>
                    <a:pt x="571" y="2195"/>
                  </a:cubicBezTo>
                  <a:lnTo>
                    <a:pt x="0" y="2480"/>
                  </a:lnTo>
                  <a:lnTo>
                    <a:pt x="0" y="3140"/>
                  </a:lnTo>
                  <a:lnTo>
                    <a:pt x="571" y="3426"/>
                  </a:lnTo>
                  <a:cubicBezTo>
                    <a:pt x="642" y="3622"/>
                    <a:pt x="696" y="3800"/>
                    <a:pt x="785" y="3961"/>
                  </a:cubicBezTo>
                  <a:lnTo>
                    <a:pt x="589" y="4586"/>
                  </a:lnTo>
                  <a:lnTo>
                    <a:pt x="1053" y="5049"/>
                  </a:lnTo>
                  <a:lnTo>
                    <a:pt x="1677" y="4853"/>
                  </a:lnTo>
                  <a:cubicBezTo>
                    <a:pt x="1838" y="4942"/>
                    <a:pt x="2016" y="5014"/>
                    <a:pt x="2195" y="5049"/>
                  </a:cubicBezTo>
                  <a:lnTo>
                    <a:pt x="2498" y="5638"/>
                  </a:lnTo>
                  <a:lnTo>
                    <a:pt x="3158" y="5638"/>
                  </a:lnTo>
                  <a:lnTo>
                    <a:pt x="3462" y="5049"/>
                  </a:lnTo>
                  <a:cubicBezTo>
                    <a:pt x="3640" y="5014"/>
                    <a:pt x="3818" y="4942"/>
                    <a:pt x="3979" y="4853"/>
                  </a:cubicBezTo>
                  <a:lnTo>
                    <a:pt x="4604" y="5049"/>
                  </a:lnTo>
                  <a:lnTo>
                    <a:pt x="5067" y="4586"/>
                  </a:lnTo>
                  <a:lnTo>
                    <a:pt x="4853" y="3961"/>
                  </a:lnTo>
                  <a:cubicBezTo>
                    <a:pt x="4960" y="3800"/>
                    <a:pt x="5032" y="3640"/>
                    <a:pt x="5085" y="3444"/>
                  </a:cubicBezTo>
                  <a:lnTo>
                    <a:pt x="5656" y="3158"/>
                  </a:lnTo>
                  <a:lnTo>
                    <a:pt x="5656" y="2498"/>
                  </a:lnTo>
                  <a:lnTo>
                    <a:pt x="5085" y="2195"/>
                  </a:lnTo>
                  <a:cubicBezTo>
                    <a:pt x="5032" y="2016"/>
                    <a:pt x="4960" y="1838"/>
                    <a:pt x="4853" y="1677"/>
                  </a:cubicBezTo>
                  <a:lnTo>
                    <a:pt x="5085" y="1053"/>
                  </a:lnTo>
                  <a:lnTo>
                    <a:pt x="4604" y="571"/>
                  </a:lnTo>
                  <a:lnTo>
                    <a:pt x="3979" y="785"/>
                  </a:lnTo>
                  <a:cubicBezTo>
                    <a:pt x="3818" y="696"/>
                    <a:pt x="3622" y="624"/>
                    <a:pt x="3462" y="571"/>
                  </a:cubicBezTo>
                  <a:lnTo>
                    <a:pt x="3158" y="0"/>
                  </a:lnTo>
                  <a:close/>
                </a:path>
              </a:pathLst>
            </a:custGeom>
            <a:solidFill>
              <a:schemeClr val="accent3"/>
            </a:solidFill>
            <a:ln w="19050"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4" name="Google Shape;64;p11"/>
          <p:cNvGrpSpPr/>
          <p:nvPr/>
        </p:nvGrpSpPr>
        <p:grpSpPr>
          <a:xfrm>
            <a:off x="419933" y="1875280"/>
            <a:ext cx="1261993" cy="1544045"/>
            <a:chOff x="3086700" y="1180050"/>
            <a:chExt cx="216800" cy="262325"/>
          </a:xfrm>
        </p:grpSpPr>
        <p:sp>
          <p:nvSpPr>
            <p:cNvPr id="65" name="Google Shape;65;p11"/>
            <p:cNvSpPr/>
            <p:nvPr/>
          </p:nvSpPr>
          <p:spPr>
            <a:xfrm>
              <a:off x="3161625" y="1180050"/>
              <a:ext cx="141875" cy="141425"/>
            </a:xfrm>
            <a:custGeom>
              <a:avLst/>
              <a:gdLst/>
              <a:ahLst/>
              <a:cxnLst/>
              <a:rect l="l" t="t" r="r" b="b"/>
              <a:pathLst>
                <a:path w="5675" h="5657" extrusionOk="0">
                  <a:moveTo>
                    <a:pt x="2838" y="1839"/>
                  </a:moveTo>
                  <a:cubicBezTo>
                    <a:pt x="3391" y="1839"/>
                    <a:pt x="3837" y="2285"/>
                    <a:pt x="3837" y="2838"/>
                  </a:cubicBezTo>
                  <a:cubicBezTo>
                    <a:pt x="3837" y="3373"/>
                    <a:pt x="3391" y="3837"/>
                    <a:pt x="2838" y="3837"/>
                  </a:cubicBezTo>
                  <a:cubicBezTo>
                    <a:pt x="2285" y="3837"/>
                    <a:pt x="1839" y="3373"/>
                    <a:pt x="1839" y="2838"/>
                  </a:cubicBezTo>
                  <a:cubicBezTo>
                    <a:pt x="1839" y="2285"/>
                    <a:pt x="2302" y="1839"/>
                    <a:pt x="2838" y="1839"/>
                  </a:cubicBezTo>
                  <a:close/>
                  <a:moveTo>
                    <a:pt x="2499" y="1"/>
                  </a:moveTo>
                  <a:lnTo>
                    <a:pt x="2213" y="590"/>
                  </a:lnTo>
                  <a:cubicBezTo>
                    <a:pt x="2035" y="643"/>
                    <a:pt x="1856" y="697"/>
                    <a:pt x="1696" y="804"/>
                  </a:cubicBezTo>
                  <a:lnTo>
                    <a:pt x="1071" y="590"/>
                  </a:lnTo>
                  <a:lnTo>
                    <a:pt x="590" y="1054"/>
                  </a:lnTo>
                  <a:lnTo>
                    <a:pt x="804" y="1696"/>
                  </a:lnTo>
                  <a:cubicBezTo>
                    <a:pt x="714" y="1856"/>
                    <a:pt x="643" y="2035"/>
                    <a:pt x="590" y="2213"/>
                  </a:cubicBezTo>
                  <a:lnTo>
                    <a:pt x="1" y="2499"/>
                  </a:lnTo>
                  <a:lnTo>
                    <a:pt x="1" y="3159"/>
                  </a:lnTo>
                  <a:lnTo>
                    <a:pt x="590" y="3462"/>
                  </a:lnTo>
                  <a:cubicBezTo>
                    <a:pt x="643" y="3641"/>
                    <a:pt x="714" y="3819"/>
                    <a:pt x="804" y="3980"/>
                  </a:cubicBezTo>
                  <a:lnTo>
                    <a:pt x="590" y="4604"/>
                  </a:lnTo>
                  <a:lnTo>
                    <a:pt x="1053" y="5068"/>
                  </a:lnTo>
                  <a:lnTo>
                    <a:pt x="1678" y="4854"/>
                  </a:lnTo>
                  <a:cubicBezTo>
                    <a:pt x="1839" y="4961"/>
                    <a:pt x="2017" y="5015"/>
                    <a:pt x="2195" y="5068"/>
                  </a:cubicBezTo>
                  <a:lnTo>
                    <a:pt x="2499" y="5657"/>
                  </a:lnTo>
                  <a:lnTo>
                    <a:pt x="3159" y="5657"/>
                  </a:lnTo>
                  <a:lnTo>
                    <a:pt x="3462" y="5068"/>
                  </a:lnTo>
                  <a:cubicBezTo>
                    <a:pt x="3641" y="5015"/>
                    <a:pt x="3819" y="4961"/>
                    <a:pt x="3962" y="4854"/>
                  </a:cubicBezTo>
                  <a:lnTo>
                    <a:pt x="4586" y="5068"/>
                  </a:lnTo>
                  <a:lnTo>
                    <a:pt x="5068" y="4604"/>
                  </a:lnTo>
                  <a:lnTo>
                    <a:pt x="4854" y="3980"/>
                  </a:lnTo>
                  <a:cubicBezTo>
                    <a:pt x="4961" y="3819"/>
                    <a:pt x="5032" y="3623"/>
                    <a:pt x="5086" y="3462"/>
                  </a:cubicBezTo>
                  <a:lnTo>
                    <a:pt x="5675" y="3159"/>
                  </a:lnTo>
                  <a:lnTo>
                    <a:pt x="5675" y="2499"/>
                  </a:lnTo>
                  <a:lnTo>
                    <a:pt x="5086" y="2213"/>
                  </a:lnTo>
                  <a:cubicBezTo>
                    <a:pt x="5032" y="2035"/>
                    <a:pt x="4961" y="1856"/>
                    <a:pt x="4872" y="1696"/>
                  </a:cubicBezTo>
                  <a:lnTo>
                    <a:pt x="5086" y="1054"/>
                  </a:lnTo>
                  <a:lnTo>
                    <a:pt x="4604" y="590"/>
                  </a:lnTo>
                  <a:lnTo>
                    <a:pt x="3980" y="804"/>
                  </a:lnTo>
                  <a:cubicBezTo>
                    <a:pt x="3819" y="697"/>
                    <a:pt x="3658" y="643"/>
                    <a:pt x="3462" y="590"/>
                  </a:cubicBezTo>
                  <a:lnTo>
                    <a:pt x="3177" y="1"/>
                  </a:lnTo>
                  <a:close/>
                </a:path>
              </a:pathLst>
            </a:custGeom>
            <a:solidFill>
              <a:srgbClr val="FFFFFF">
                <a:alpha val="318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 name="Google Shape;66;p11"/>
            <p:cNvSpPr/>
            <p:nvPr/>
          </p:nvSpPr>
          <p:spPr>
            <a:xfrm>
              <a:off x="3086700" y="1301400"/>
              <a:ext cx="141425" cy="140975"/>
            </a:xfrm>
            <a:custGeom>
              <a:avLst/>
              <a:gdLst/>
              <a:ahLst/>
              <a:cxnLst/>
              <a:rect l="l" t="t" r="r" b="b"/>
              <a:pathLst>
                <a:path w="5657" h="5639" extrusionOk="0">
                  <a:moveTo>
                    <a:pt x="2837" y="1838"/>
                  </a:moveTo>
                  <a:cubicBezTo>
                    <a:pt x="3390" y="1838"/>
                    <a:pt x="3836" y="2284"/>
                    <a:pt x="3836" y="2819"/>
                  </a:cubicBezTo>
                  <a:cubicBezTo>
                    <a:pt x="3836" y="3372"/>
                    <a:pt x="3390" y="3818"/>
                    <a:pt x="2837" y="3818"/>
                  </a:cubicBezTo>
                  <a:cubicBezTo>
                    <a:pt x="2266" y="3818"/>
                    <a:pt x="1838" y="3372"/>
                    <a:pt x="1838" y="2819"/>
                  </a:cubicBezTo>
                  <a:cubicBezTo>
                    <a:pt x="1838" y="2266"/>
                    <a:pt x="2284" y="1838"/>
                    <a:pt x="2837" y="1838"/>
                  </a:cubicBezTo>
                  <a:close/>
                  <a:moveTo>
                    <a:pt x="2498" y="0"/>
                  </a:moveTo>
                  <a:lnTo>
                    <a:pt x="2195" y="571"/>
                  </a:lnTo>
                  <a:cubicBezTo>
                    <a:pt x="2016" y="624"/>
                    <a:pt x="1838" y="696"/>
                    <a:pt x="1677" y="785"/>
                  </a:cubicBezTo>
                  <a:lnTo>
                    <a:pt x="1053" y="571"/>
                  </a:lnTo>
                  <a:lnTo>
                    <a:pt x="589" y="1035"/>
                  </a:lnTo>
                  <a:lnTo>
                    <a:pt x="785" y="1659"/>
                  </a:lnTo>
                  <a:cubicBezTo>
                    <a:pt x="696" y="1838"/>
                    <a:pt x="642" y="2016"/>
                    <a:pt x="571" y="2195"/>
                  </a:cubicBezTo>
                  <a:lnTo>
                    <a:pt x="0" y="2480"/>
                  </a:lnTo>
                  <a:lnTo>
                    <a:pt x="0" y="3140"/>
                  </a:lnTo>
                  <a:lnTo>
                    <a:pt x="571" y="3426"/>
                  </a:lnTo>
                  <a:cubicBezTo>
                    <a:pt x="642" y="3622"/>
                    <a:pt x="696" y="3800"/>
                    <a:pt x="785" y="3961"/>
                  </a:cubicBezTo>
                  <a:lnTo>
                    <a:pt x="589" y="4586"/>
                  </a:lnTo>
                  <a:lnTo>
                    <a:pt x="1053" y="5049"/>
                  </a:lnTo>
                  <a:lnTo>
                    <a:pt x="1677" y="4853"/>
                  </a:lnTo>
                  <a:cubicBezTo>
                    <a:pt x="1838" y="4942"/>
                    <a:pt x="2016" y="5014"/>
                    <a:pt x="2195" y="5049"/>
                  </a:cubicBezTo>
                  <a:lnTo>
                    <a:pt x="2498" y="5638"/>
                  </a:lnTo>
                  <a:lnTo>
                    <a:pt x="3158" y="5638"/>
                  </a:lnTo>
                  <a:lnTo>
                    <a:pt x="3462" y="5049"/>
                  </a:lnTo>
                  <a:cubicBezTo>
                    <a:pt x="3640" y="5014"/>
                    <a:pt x="3818" y="4942"/>
                    <a:pt x="3979" y="4853"/>
                  </a:cubicBezTo>
                  <a:lnTo>
                    <a:pt x="4604" y="5049"/>
                  </a:lnTo>
                  <a:lnTo>
                    <a:pt x="5067" y="4586"/>
                  </a:lnTo>
                  <a:lnTo>
                    <a:pt x="4853" y="3961"/>
                  </a:lnTo>
                  <a:cubicBezTo>
                    <a:pt x="4960" y="3800"/>
                    <a:pt x="5032" y="3640"/>
                    <a:pt x="5085" y="3444"/>
                  </a:cubicBezTo>
                  <a:lnTo>
                    <a:pt x="5656" y="3158"/>
                  </a:lnTo>
                  <a:lnTo>
                    <a:pt x="5656" y="2498"/>
                  </a:lnTo>
                  <a:lnTo>
                    <a:pt x="5085" y="2195"/>
                  </a:lnTo>
                  <a:cubicBezTo>
                    <a:pt x="5032" y="2016"/>
                    <a:pt x="4960" y="1838"/>
                    <a:pt x="4853" y="1677"/>
                  </a:cubicBezTo>
                  <a:lnTo>
                    <a:pt x="5085" y="1053"/>
                  </a:lnTo>
                  <a:lnTo>
                    <a:pt x="4604" y="571"/>
                  </a:lnTo>
                  <a:lnTo>
                    <a:pt x="3979" y="785"/>
                  </a:lnTo>
                  <a:cubicBezTo>
                    <a:pt x="3818" y="696"/>
                    <a:pt x="3622" y="624"/>
                    <a:pt x="3462" y="571"/>
                  </a:cubicBezTo>
                  <a:lnTo>
                    <a:pt x="3158" y="0"/>
                  </a:lnTo>
                  <a:close/>
                </a:path>
              </a:pathLst>
            </a:custGeom>
            <a:solidFill>
              <a:srgbClr val="FFFFFF">
                <a:alpha val="318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pic>
        <p:nvPicPr>
          <p:cNvPr id="11"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808059" y="1585047"/>
            <a:ext cx="4012358" cy="3949915"/>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a:extLst>
            <a:ext uri="{909E8E84-426E-40DD-AFC4-6F175D3DCCD1}">
              <a14:hiddenFill xmlns:a14="http://schemas.microsoft.com/office/drawing/2010/main">
                <a:solidFill>
                  <a:schemeClr val="accent1"/>
                </a:solidFill>
              </a14:hiddenFill>
            </a:ext>
          </a:extLst>
        </p:spPr>
      </p:pic>
      <p:sp>
        <p:nvSpPr>
          <p:cNvPr id="2" name="AutoShape 2" descr="Воронцов, Заславский, Егоркина, Енжевская, Клевцова, Трояновская - Проектные задачи в начальной школе. ФГОС обложка книги"/>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3" name="AutoShape 4" descr="Воронцов, Заславский, Егоркина, Енжевская, Клевцова, Трояновская - Проектные задачи в начальной школе. ФГОС обложка книги"/>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4" name="AutoShape 6" descr="C:\Users\LubimovaVB\Desktop\cover.webp"/>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70"/>
        <p:cNvGrpSpPr/>
        <p:nvPr/>
      </p:nvGrpSpPr>
      <p:grpSpPr>
        <a:xfrm>
          <a:off x="0" y="0"/>
          <a:ext cx="0" cy="0"/>
          <a:chOff x="0" y="0"/>
          <a:chExt cx="0" cy="0"/>
        </a:xfrm>
      </p:grpSpPr>
      <p:sp>
        <p:nvSpPr>
          <p:cNvPr id="71" name="Google Shape;71;p12"/>
          <p:cNvSpPr txBox="1"/>
          <p:nvPr/>
        </p:nvSpPr>
        <p:spPr>
          <a:xfrm>
            <a:off x="659783" y="-547786"/>
            <a:ext cx="6906429" cy="6781815"/>
          </a:xfrm>
          <a:prstGeom prst="rect">
            <a:avLst/>
          </a:prstGeom>
          <a:noFill/>
          <a:ln>
            <a:noFill/>
          </a:ln>
        </p:spPr>
        <p:txBody>
          <a:bodyPr spcFirstLastPara="1" wrap="square" lIns="91425" tIns="45700" rIns="91425" bIns="45700" anchor="t" anchorCtr="0">
            <a:noAutofit/>
          </a:bodyPr>
          <a:lstStyle/>
          <a:p>
            <a:r>
              <a:rPr lang="ru-RU" sz="3200" b="1" dirty="0" smtClean="0">
                <a:solidFill>
                  <a:srgbClr val="002060"/>
                </a:solidFill>
                <a:effectLst>
                  <a:outerShdw blurRad="38100" dist="38100" dir="2700000" algn="tl">
                    <a:srgbClr val="000000">
                      <a:alpha val="43137"/>
                    </a:srgbClr>
                  </a:outerShdw>
                </a:effectLst>
                <a:ea typeface="Calibri" panose="020F0502020204030204" pitchFamily="34" charset="0"/>
                <a:cs typeface="Calibri Light" panose="020F0302020204030204" pitchFamily="34" charset="0"/>
              </a:rPr>
              <a:t>       </a:t>
            </a:r>
          </a:p>
          <a:p>
            <a:r>
              <a:rPr lang="ru-RU" sz="3200" b="1" dirty="0">
                <a:solidFill>
                  <a:srgbClr val="002060"/>
                </a:solidFill>
                <a:effectLst>
                  <a:outerShdw blurRad="38100" dist="38100" dir="2700000" algn="tl">
                    <a:srgbClr val="000000">
                      <a:alpha val="43137"/>
                    </a:srgbClr>
                  </a:outerShdw>
                </a:effectLst>
                <a:ea typeface="Calibri" panose="020F0502020204030204" pitchFamily="34" charset="0"/>
                <a:cs typeface="Calibri Light" panose="020F0302020204030204" pitchFamily="34" charset="0"/>
              </a:rPr>
              <a:t> </a:t>
            </a:r>
            <a:r>
              <a:rPr lang="ru-RU" sz="3200" b="1" dirty="0" smtClean="0">
                <a:solidFill>
                  <a:srgbClr val="002060"/>
                </a:solidFill>
                <a:effectLst>
                  <a:outerShdw blurRad="38100" dist="38100" dir="2700000" algn="tl">
                    <a:srgbClr val="000000">
                      <a:alpha val="43137"/>
                    </a:srgbClr>
                  </a:outerShdw>
                </a:effectLst>
                <a:ea typeface="Calibri" panose="020F0502020204030204" pitchFamily="34" charset="0"/>
                <a:cs typeface="Calibri Light" panose="020F0302020204030204" pitchFamily="34" charset="0"/>
              </a:rPr>
              <a:t>   </a:t>
            </a:r>
          </a:p>
          <a:p>
            <a:r>
              <a:rPr lang="ru-RU" sz="3200" b="1" dirty="0">
                <a:solidFill>
                  <a:srgbClr val="002060"/>
                </a:solidFill>
                <a:effectLst>
                  <a:outerShdw blurRad="38100" dist="38100" dir="2700000" algn="tl">
                    <a:srgbClr val="000000">
                      <a:alpha val="43137"/>
                    </a:srgbClr>
                  </a:outerShdw>
                </a:effectLst>
                <a:ea typeface="Calibri" panose="020F0502020204030204" pitchFamily="34" charset="0"/>
                <a:cs typeface="Calibri Light" panose="020F0302020204030204" pitchFamily="34" charset="0"/>
              </a:rPr>
              <a:t> </a:t>
            </a:r>
            <a:r>
              <a:rPr lang="ru-RU" sz="3200" b="1" dirty="0" smtClean="0">
                <a:solidFill>
                  <a:srgbClr val="002060"/>
                </a:solidFill>
                <a:effectLst>
                  <a:outerShdw blurRad="38100" dist="38100" dir="2700000" algn="tl">
                    <a:srgbClr val="000000">
                      <a:alpha val="43137"/>
                    </a:srgbClr>
                  </a:outerShdw>
                </a:effectLst>
                <a:ea typeface="Calibri" panose="020F0502020204030204" pitchFamily="34" charset="0"/>
                <a:cs typeface="Calibri Light" panose="020F0302020204030204" pitchFamily="34" charset="0"/>
              </a:rPr>
              <a:t>     </a:t>
            </a:r>
            <a:r>
              <a:rPr lang="ru-RU" sz="4000" b="1" dirty="0" smtClean="0">
                <a:solidFill>
                  <a:srgbClr val="002060"/>
                </a:solidFill>
                <a:effectLst>
                  <a:outerShdw blurRad="38100" dist="38100" dir="2700000" algn="tl">
                    <a:srgbClr val="000000">
                      <a:alpha val="43137"/>
                    </a:srgbClr>
                  </a:outerShdw>
                </a:effectLst>
                <a:ea typeface="Calibri" panose="020F0502020204030204" pitchFamily="34" charset="0"/>
                <a:cs typeface="Calibri Light" panose="020F0302020204030204" pitchFamily="34" charset="0"/>
              </a:rPr>
              <a:t>Проектная     задача </a:t>
            </a:r>
            <a:r>
              <a:rPr lang="ru-RU" sz="4000" b="1" dirty="0">
                <a:solidFill>
                  <a:srgbClr val="002060"/>
                </a:solidFill>
                <a:effectLst>
                  <a:outerShdw blurRad="38100" dist="38100" dir="2700000" algn="tl">
                    <a:srgbClr val="000000">
                      <a:alpha val="43137"/>
                    </a:srgbClr>
                  </a:outerShdw>
                </a:effectLst>
                <a:latin typeface="Calibri Light" panose="020F0302020204030204" pitchFamily="34" charset="0"/>
                <a:ea typeface="Calibri" panose="020F0502020204030204" pitchFamily="34" charset="0"/>
                <a:cs typeface="Calibri Light" panose="020F0302020204030204" pitchFamily="34" charset="0"/>
              </a:rPr>
              <a:t>– </a:t>
            </a:r>
            <a:endParaRPr lang="ru-RU" sz="4000" b="1" dirty="0" smtClean="0">
              <a:solidFill>
                <a:srgbClr val="002060"/>
              </a:solidFill>
              <a:effectLst>
                <a:outerShdw blurRad="38100" dist="38100" dir="2700000" algn="tl">
                  <a:srgbClr val="000000">
                    <a:alpha val="43137"/>
                  </a:srgbClr>
                </a:outerShdw>
              </a:effectLst>
              <a:latin typeface="Calibri Light" panose="020F0302020204030204" pitchFamily="34" charset="0"/>
              <a:ea typeface="Calibri" panose="020F0502020204030204" pitchFamily="34" charset="0"/>
              <a:cs typeface="Calibri Light" panose="020F0302020204030204" pitchFamily="34" charset="0"/>
            </a:endParaRPr>
          </a:p>
          <a:p>
            <a:r>
              <a:rPr lang="ru-RU" sz="4000" b="1" dirty="0" smtClean="0">
                <a:solidFill>
                  <a:srgbClr val="002060"/>
                </a:solidFill>
                <a:effectLst>
                  <a:outerShdw blurRad="38100" dist="38100" dir="2700000" algn="tl">
                    <a:srgbClr val="000000">
                      <a:alpha val="43137"/>
                    </a:srgbClr>
                  </a:outerShdw>
                </a:effectLst>
                <a:latin typeface="Calibri Light" panose="020F0302020204030204" pitchFamily="34" charset="0"/>
                <a:ea typeface="Calibri" panose="020F0502020204030204" pitchFamily="34" charset="0"/>
                <a:cs typeface="Calibri Light" panose="020F0302020204030204" pitchFamily="34" charset="0"/>
              </a:rPr>
              <a:t>     </a:t>
            </a:r>
            <a:r>
              <a:rPr lang="ru-RU" sz="3200" dirty="0" smtClean="0">
                <a:solidFill>
                  <a:schemeClr val="accent4">
                    <a:lumMod val="75000"/>
                  </a:schemeClr>
                </a:solidFill>
                <a:effectLst>
                  <a:outerShdw blurRad="38100" dist="38100" dir="2700000" algn="tl">
                    <a:srgbClr val="000000">
                      <a:alpha val="43137"/>
                    </a:srgbClr>
                  </a:outerShdw>
                </a:effectLst>
                <a:latin typeface="Times New Roman" panose="02020603050405020304" pitchFamily="18" charset="0"/>
                <a:ea typeface="Calibri" panose="020F0502020204030204" pitchFamily="34" charset="0"/>
                <a:cs typeface="Times New Roman" panose="02020603050405020304" pitchFamily="18" charset="0"/>
              </a:rPr>
              <a:t>это </a:t>
            </a:r>
            <a:r>
              <a:rPr lang="ru-RU" sz="3200" dirty="0">
                <a:solidFill>
                  <a:schemeClr val="accent4">
                    <a:lumMod val="75000"/>
                  </a:schemeClr>
                </a:solidFill>
                <a:effectLst>
                  <a:outerShdw blurRad="38100" dist="38100" dir="2700000" algn="tl">
                    <a:srgbClr val="000000">
                      <a:alpha val="43137"/>
                    </a:srgbClr>
                  </a:outerShdw>
                </a:effectLst>
                <a:latin typeface="Times New Roman" panose="02020603050405020304" pitchFamily="18" charset="0"/>
                <a:ea typeface="Calibri" panose="020F0502020204030204" pitchFamily="34" charset="0"/>
                <a:cs typeface="Times New Roman" panose="02020603050405020304" pitchFamily="18" charset="0"/>
              </a:rPr>
              <a:t>задача по форме и содержанию </a:t>
            </a:r>
            <a:r>
              <a:rPr lang="ru-RU" sz="3200" dirty="0" smtClean="0">
                <a:solidFill>
                  <a:schemeClr val="accent4">
                    <a:lumMod val="75000"/>
                  </a:schemeClr>
                </a:solidFill>
                <a:effectLst>
                  <a:outerShdw blurRad="38100" dist="38100" dir="2700000" algn="tl">
                    <a:srgbClr val="000000">
                      <a:alpha val="43137"/>
                    </a:srgbClr>
                  </a:outerShdw>
                </a:effectLst>
                <a:latin typeface="Times New Roman" panose="02020603050405020304" pitchFamily="18" charset="0"/>
                <a:ea typeface="Calibri" panose="020F0502020204030204" pitchFamily="34" charset="0"/>
                <a:cs typeface="Times New Roman" panose="02020603050405020304" pitchFamily="18" charset="0"/>
              </a:rPr>
              <a:t>приближенная </a:t>
            </a:r>
          </a:p>
          <a:p>
            <a:r>
              <a:rPr lang="ru-RU" sz="3200" dirty="0" smtClean="0">
                <a:solidFill>
                  <a:schemeClr val="accent4">
                    <a:lumMod val="75000"/>
                  </a:schemeClr>
                </a:solidFill>
                <a:effectLst>
                  <a:outerShdw blurRad="38100" dist="38100" dir="2700000" algn="tl">
                    <a:srgbClr val="000000">
                      <a:alpha val="43137"/>
                    </a:srgbClr>
                  </a:outerShdw>
                </a:effectLst>
                <a:latin typeface="Times New Roman" panose="02020603050405020304" pitchFamily="18" charset="0"/>
                <a:ea typeface="Calibri" panose="020F0502020204030204" pitchFamily="34" charset="0"/>
                <a:cs typeface="Times New Roman" panose="02020603050405020304" pitchFamily="18" charset="0"/>
              </a:rPr>
              <a:t>к </a:t>
            </a:r>
            <a:r>
              <a:rPr lang="ru-RU" sz="3200" dirty="0">
                <a:solidFill>
                  <a:schemeClr val="accent4">
                    <a:lumMod val="75000"/>
                  </a:schemeClr>
                </a:solidFill>
                <a:effectLst>
                  <a:outerShdw blurRad="38100" dist="38100" dir="2700000" algn="tl">
                    <a:srgbClr val="000000">
                      <a:alpha val="43137"/>
                    </a:srgbClr>
                  </a:outerShdw>
                </a:effectLst>
                <a:latin typeface="Times New Roman" panose="02020603050405020304" pitchFamily="18" charset="0"/>
                <a:ea typeface="Calibri" panose="020F0502020204030204" pitchFamily="34" charset="0"/>
                <a:cs typeface="Times New Roman" panose="02020603050405020304" pitchFamily="18" charset="0"/>
              </a:rPr>
              <a:t>«</a:t>
            </a:r>
            <a:r>
              <a:rPr lang="ru-RU" sz="3200" dirty="0" smtClean="0">
                <a:solidFill>
                  <a:schemeClr val="accent4">
                    <a:lumMod val="75000"/>
                  </a:schemeClr>
                </a:solidFill>
                <a:effectLst>
                  <a:outerShdw blurRad="38100" dist="38100" dir="2700000" algn="tl">
                    <a:srgbClr val="000000">
                      <a:alpha val="43137"/>
                    </a:srgbClr>
                  </a:outerShdw>
                </a:effectLst>
                <a:latin typeface="Times New Roman" panose="02020603050405020304" pitchFamily="18" charset="0"/>
                <a:ea typeface="Calibri" panose="020F0502020204030204" pitchFamily="34" charset="0"/>
                <a:cs typeface="Times New Roman" panose="02020603050405020304" pitchFamily="18" charset="0"/>
              </a:rPr>
              <a:t>реальной» ситуации </a:t>
            </a:r>
            <a:r>
              <a:rPr lang="ru-RU" sz="3200" dirty="0">
                <a:solidFill>
                  <a:schemeClr val="accent4">
                    <a:lumMod val="75000"/>
                  </a:schemeClr>
                </a:solidFill>
                <a:effectLst>
                  <a:outerShdw blurRad="38100" dist="38100" dir="2700000" algn="tl">
                    <a:srgbClr val="000000">
                      <a:alpha val="43137"/>
                    </a:srgbClr>
                  </a:outerShdw>
                </a:effectLst>
                <a:latin typeface="Times New Roman" panose="02020603050405020304" pitchFamily="18" charset="0"/>
                <a:ea typeface="Calibri" panose="020F0502020204030204" pitchFamily="34" charset="0"/>
                <a:cs typeface="Times New Roman" panose="02020603050405020304" pitchFamily="18" charset="0"/>
              </a:rPr>
              <a:t>и ориентирована на применение </a:t>
            </a:r>
            <a:endParaRPr lang="ru-RU" sz="3200" dirty="0" smtClean="0">
              <a:solidFill>
                <a:schemeClr val="accent4">
                  <a:lumMod val="75000"/>
                </a:schemeClr>
              </a:solidFill>
              <a:effectLst>
                <a:outerShdw blurRad="38100" dist="38100" dir="2700000" algn="tl">
                  <a:srgbClr val="000000">
                    <a:alpha val="43137"/>
                  </a:srgbClr>
                </a:outerShdw>
              </a:effectLst>
              <a:latin typeface="Times New Roman" panose="02020603050405020304" pitchFamily="18" charset="0"/>
              <a:ea typeface="Calibri" panose="020F0502020204030204" pitchFamily="34" charset="0"/>
              <a:cs typeface="Times New Roman" panose="02020603050405020304" pitchFamily="18" charset="0"/>
            </a:endParaRPr>
          </a:p>
          <a:p>
            <a:r>
              <a:rPr lang="ru-RU" sz="3200" dirty="0" smtClean="0">
                <a:solidFill>
                  <a:schemeClr val="accent4">
                    <a:lumMod val="75000"/>
                  </a:schemeClr>
                </a:solidFill>
                <a:effectLst>
                  <a:outerShdw blurRad="38100" dist="38100" dir="2700000" algn="tl">
                    <a:srgbClr val="000000">
                      <a:alpha val="43137"/>
                    </a:srgbClr>
                  </a:outerShdw>
                </a:effectLst>
                <a:latin typeface="Times New Roman" panose="02020603050405020304" pitchFamily="18" charset="0"/>
                <a:ea typeface="Calibri" panose="020F0502020204030204" pitchFamily="34" charset="0"/>
                <a:cs typeface="Times New Roman" panose="02020603050405020304" pitchFamily="18" charset="0"/>
              </a:rPr>
              <a:t>учащимися  </a:t>
            </a:r>
            <a:r>
              <a:rPr lang="ru-RU" sz="3200" dirty="0">
                <a:solidFill>
                  <a:schemeClr val="accent4">
                    <a:lumMod val="75000"/>
                  </a:schemeClr>
                </a:solidFill>
                <a:effectLst>
                  <a:outerShdw blurRad="38100" dist="38100" dir="2700000" algn="tl">
                    <a:srgbClr val="000000">
                      <a:alpha val="43137"/>
                    </a:srgbClr>
                  </a:outerShdw>
                </a:effectLst>
                <a:latin typeface="Times New Roman" panose="02020603050405020304" pitchFamily="18" charset="0"/>
                <a:ea typeface="Calibri" panose="020F0502020204030204" pitchFamily="34" charset="0"/>
                <a:cs typeface="Times New Roman" panose="02020603050405020304" pitchFamily="18" charset="0"/>
              </a:rPr>
              <a:t>целого </a:t>
            </a:r>
            <a:r>
              <a:rPr lang="ru-RU" sz="3200" dirty="0" smtClean="0">
                <a:solidFill>
                  <a:schemeClr val="accent4">
                    <a:lumMod val="75000"/>
                  </a:schemeClr>
                </a:solidFill>
                <a:effectLst>
                  <a:outerShdw blurRad="38100" dist="38100" dir="2700000" algn="tl">
                    <a:srgbClr val="000000">
                      <a:alpha val="43137"/>
                    </a:srgbClr>
                  </a:outerShdw>
                </a:effectLst>
                <a:latin typeface="Times New Roman" panose="02020603050405020304" pitchFamily="18" charset="0"/>
                <a:ea typeface="Calibri" panose="020F0502020204030204" pitchFamily="34" charset="0"/>
                <a:cs typeface="Times New Roman" panose="02020603050405020304" pitchFamily="18" charset="0"/>
              </a:rPr>
              <a:t>ряда </a:t>
            </a:r>
            <a:r>
              <a:rPr lang="ru-RU" sz="3200" dirty="0">
                <a:solidFill>
                  <a:schemeClr val="accent4">
                    <a:lumMod val="75000"/>
                  </a:schemeClr>
                </a:solidFill>
                <a:effectLst>
                  <a:outerShdw blurRad="38100" dist="38100" dir="2700000" algn="tl">
                    <a:srgbClr val="000000">
                      <a:alpha val="43137"/>
                    </a:srgbClr>
                  </a:outerShdw>
                </a:effectLst>
                <a:latin typeface="Times New Roman" panose="02020603050405020304" pitchFamily="18" charset="0"/>
                <a:ea typeface="Calibri" panose="020F0502020204030204" pitchFamily="34" charset="0"/>
                <a:cs typeface="Times New Roman" panose="02020603050405020304" pitchFamily="18" charset="0"/>
              </a:rPr>
              <a:t>способов действия, </a:t>
            </a:r>
            <a:endParaRPr lang="ru-RU" sz="3200" dirty="0" smtClean="0">
              <a:solidFill>
                <a:schemeClr val="accent4">
                  <a:lumMod val="75000"/>
                </a:schemeClr>
              </a:solidFill>
              <a:effectLst>
                <a:outerShdw blurRad="38100" dist="38100" dir="2700000" algn="tl">
                  <a:srgbClr val="000000">
                    <a:alpha val="43137"/>
                  </a:srgbClr>
                </a:outerShdw>
              </a:effectLst>
              <a:latin typeface="Times New Roman" panose="02020603050405020304" pitchFamily="18" charset="0"/>
              <a:ea typeface="Calibri" panose="020F0502020204030204" pitchFamily="34" charset="0"/>
              <a:cs typeface="Times New Roman" panose="02020603050405020304" pitchFamily="18" charset="0"/>
            </a:endParaRPr>
          </a:p>
          <a:p>
            <a:r>
              <a:rPr lang="ru-RU" sz="3200" dirty="0" smtClean="0">
                <a:solidFill>
                  <a:schemeClr val="accent4">
                    <a:lumMod val="75000"/>
                  </a:schemeClr>
                </a:solidFill>
                <a:effectLst>
                  <a:outerShdw blurRad="38100" dist="38100" dir="2700000" algn="tl">
                    <a:srgbClr val="000000">
                      <a:alpha val="43137"/>
                    </a:srgbClr>
                  </a:outerShdw>
                </a:effectLst>
                <a:latin typeface="Times New Roman" panose="02020603050405020304" pitchFamily="18" charset="0"/>
                <a:ea typeface="Calibri" panose="020F0502020204030204" pitchFamily="34" charset="0"/>
                <a:cs typeface="Times New Roman" panose="02020603050405020304" pitchFamily="18" charset="0"/>
              </a:rPr>
              <a:t>средств </a:t>
            </a:r>
            <a:r>
              <a:rPr lang="ru-RU" sz="3200" dirty="0">
                <a:solidFill>
                  <a:schemeClr val="accent4">
                    <a:lumMod val="75000"/>
                  </a:schemeClr>
                </a:solidFill>
                <a:effectLst>
                  <a:outerShdw blurRad="38100" dist="38100" dir="2700000" algn="tl">
                    <a:srgbClr val="000000">
                      <a:alpha val="43137"/>
                    </a:srgbClr>
                  </a:outerShdw>
                </a:effectLst>
                <a:latin typeface="Times New Roman" panose="02020603050405020304" pitchFamily="18" charset="0"/>
                <a:ea typeface="Calibri" panose="020F0502020204030204" pitchFamily="34" charset="0"/>
                <a:cs typeface="Times New Roman" panose="02020603050405020304" pitchFamily="18" charset="0"/>
              </a:rPr>
              <a:t>и приемов не в стандартной </a:t>
            </a:r>
            <a:r>
              <a:rPr lang="ru-RU" sz="3200" dirty="0" smtClean="0">
                <a:solidFill>
                  <a:schemeClr val="accent4">
                    <a:lumMod val="75000"/>
                  </a:schemeClr>
                </a:solidFill>
                <a:effectLst>
                  <a:outerShdw blurRad="38100" dist="38100" dir="2700000" algn="tl">
                    <a:srgbClr val="000000">
                      <a:alpha val="43137"/>
                    </a:srgbClr>
                  </a:outerShdw>
                </a:effectLst>
                <a:latin typeface="Times New Roman" panose="02020603050405020304" pitchFamily="18" charset="0"/>
                <a:ea typeface="Calibri" panose="020F0502020204030204" pitchFamily="34" charset="0"/>
                <a:cs typeface="Times New Roman" panose="02020603050405020304" pitchFamily="18" charset="0"/>
              </a:rPr>
              <a:t>(</a:t>
            </a:r>
            <a:r>
              <a:rPr lang="ru-RU" sz="3200" dirty="0">
                <a:solidFill>
                  <a:schemeClr val="accent4">
                    <a:lumMod val="75000"/>
                  </a:schemeClr>
                </a:solidFill>
                <a:effectLst>
                  <a:outerShdw blurRad="38100" dist="38100" dir="2700000" algn="tl">
                    <a:srgbClr val="000000">
                      <a:alpha val="43137"/>
                    </a:srgbClr>
                  </a:outerShdw>
                </a:effectLst>
                <a:latin typeface="Times New Roman" panose="02020603050405020304" pitchFamily="18" charset="0"/>
                <a:ea typeface="Calibri" panose="020F0502020204030204" pitchFamily="34" charset="0"/>
                <a:cs typeface="Times New Roman" panose="02020603050405020304" pitchFamily="18" charset="0"/>
              </a:rPr>
              <a:t>учебной) форме</a:t>
            </a:r>
            <a:r>
              <a:rPr lang="ru-RU" sz="3200" dirty="0" smtClean="0">
                <a:solidFill>
                  <a:schemeClr val="accent4">
                    <a:lumMod val="75000"/>
                  </a:schemeClr>
                </a:solidFill>
                <a:effectLst>
                  <a:outerShdw blurRad="38100" dist="38100" dir="2700000" algn="tl">
                    <a:srgbClr val="000000">
                      <a:alpha val="43137"/>
                    </a:srgbClr>
                  </a:outerShdw>
                </a:effectLst>
                <a:latin typeface="Times New Roman" panose="02020603050405020304" pitchFamily="18" charset="0"/>
                <a:ea typeface="Calibri" panose="020F0502020204030204" pitchFamily="34" charset="0"/>
                <a:cs typeface="Times New Roman" panose="02020603050405020304" pitchFamily="18" charset="0"/>
              </a:rPr>
              <a:t>.</a:t>
            </a:r>
          </a:p>
          <a:p>
            <a:pPr marL="0" marR="0" lvl="0" indent="0" algn="l" rtl="0">
              <a:spcBef>
                <a:spcPts val="0"/>
              </a:spcBef>
              <a:spcAft>
                <a:spcPts val="0"/>
              </a:spcAft>
              <a:buNone/>
            </a:pPr>
            <a:r>
              <a:rPr lang="ru-RU" sz="3200" dirty="0" smtClean="0">
                <a:solidFill>
                  <a:srgbClr val="002060"/>
                </a:solidFill>
                <a:latin typeface="Times New Roman" panose="02020603050405020304" pitchFamily="18" charset="0"/>
                <a:ea typeface="Special Elite"/>
                <a:cs typeface="Times New Roman" panose="02020603050405020304" pitchFamily="18" charset="0"/>
                <a:sym typeface="Special Elite"/>
              </a:rPr>
              <a:t> </a:t>
            </a:r>
            <a:endParaRPr sz="3200" dirty="0">
              <a:solidFill>
                <a:srgbClr val="002060"/>
              </a:solidFill>
              <a:latin typeface="Times New Roman" panose="02020603050405020304" pitchFamily="18" charset="0"/>
              <a:ea typeface="Special Elite"/>
              <a:cs typeface="Times New Roman" panose="02020603050405020304" pitchFamily="18" charset="0"/>
              <a:sym typeface="Special Elite"/>
            </a:endParaRPr>
          </a:p>
        </p:txBody>
      </p:sp>
      <p:pic>
        <p:nvPicPr>
          <p:cNvPr id="2" name="Рисунок 1"/>
          <p:cNvPicPr>
            <a:picLocks noChangeAspect="1"/>
          </p:cNvPicPr>
          <p:nvPr/>
        </p:nvPicPr>
        <p:blipFill rotWithShape="1">
          <a:blip r:embed="rId3">
            <a:extLst>
              <a:ext uri="{28A0092B-C50C-407E-A947-70E740481C1C}">
                <a14:useLocalDpi xmlns:a14="http://schemas.microsoft.com/office/drawing/2010/main" val="0"/>
              </a:ext>
            </a:extLst>
          </a:blip>
          <a:srcRect l="6861" t="18183" r="-6861" b="17081"/>
          <a:stretch/>
        </p:blipFill>
        <p:spPr>
          <a:xfrm>
            <a:off x="7942729" y="0"/>
            <a:ext cx="3110066" cy="3162204"/>
          </a:xfrm>
          <a:prstGeom prst="rect">
            <a:avLst/>
          </a:prstGeom>
          <a:effectLst>
            <a:softEdge rad="317500"/>
          </a:effectLst>
        </p:spPr>
      </p:pic>
      <p:pic>
        <p:nvPicPr>
          <p:cNvPr id="3" name="Рисунок 2"/>
          <p:cNvPicPr>
            <a:picLocks noChangeAspect="1"/>
          </p:cNvPicPr>
          <p:nvPr/>
        </p:nvPicPr>
        <p:blipFill rotWithShape="1">
          <a:blip r:embed="rId4">
            <a:extLst>
              <a:ext uri="{28A0092B-C50C-407E-A947-70E740481C1C}">
                <a14:useLocalDpi xmlns:a14="http://schemas.microsoft.com/office/drawing/2010/main" val="0"/>
              </a:ext>
            </a:extLst>
          </a:blip>
          <a:srcRect t="10991" b="27127"/>
          <a:stretch/>
        </p:blipFill>
        <p:spPr>
          <a:xfrm>
            <a:off x="7817223" y="2843121"/>
            <a:ext cx="3361077" cy="3041985"/>
          </a:xfrm>
          <a:prstGeom prst="rect">
            <a:avLst/>
          </a:prstGeom>
          <a:effectLst>
            <a:softEdge rad="317500"/>
          </a:effectLst>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290918" y="125506"/>
            <a:ext cx="9643246" cy="2308324"/>
          </a:xfrm>
          <a:prstGeom prst="rect">
            <a:avLst/>
          </a:prstGeom>
        </p:spPr>
        <p:txBody>
          <a:bodyPr wrap="square">
            <a:spAutoFit/>
          </a:bodyPr>
          <a:lstStyle/>
          <a:p>
            <a:r>
              <a:rPr lang="ru-RU" sz="2400" dirty="0">
                <a:solidFill>
                  <a:schemeClr val="accent4">
                    <a:lumMod val="75000"/>
                  </a:schemeClr>
                </a:solidFill>
                <a:effectLst>
                  <a:outerShdw blurRad="38100" dist="38100" dir="2700000" algn="tl">
                    <a:srgbClr val="000000">
                      <a:alpha val="43137"/>
                    </a:srgbClr>
                  </a:outerShdw>
                </a:effectLst>
                <a:latin typeface="Times New Roman" panose="02020603050405020304" pitchFamily="18" charset="0"/>
                <a:ea typeface="Calibri" panose="020F0502020204030204" pitchFamily="34" charset="0"/>
                <a:cs typeface="Times New Roman" panose="02020603050405020304" pitchFamily="18" charset="0"/>
              </a:rPr>
              <a:t> </a:t>
            </a:r>
            <a:r>
              <a:rPr lang="ru-RU" sz="2400" b="1" dirty="0">
                <a:solidFill>
                  <a:srgbClr val="002060"/>
                </a:solidFill>
                <a:effectLst>
                  <a:outerShdw blurRad="38100" dist="38100" dir="2700000" algn="tl">
                    <a:srgbClr val="000000">
                      <a:alpha val="43137"/>
                    </a:srgbClr>
                  </a:outerShdw>
                </a:effectLst>
                <a:latin typeface="Times New Roman" panose="02020603050405020304" pitchFamily="18" charset="0"/>
                <a:ea typeface="Calibri" panose="020F0502020204030204" pitchFamily="34" charset="0"/>
                <a:cs typeface="Times New Roman" panose="02020603050405020304" pitchFamily="18" charset="0"/>
              </a:rPr>
              <a:t>Проектная     задача – </a:t>
            </a:r>
            <a:r>
              <a:rPr lang="ru-RU" sz="2400" dirty="0" smtClean="0">
                <a:solidFill>
                  <a:schemeClr val="accent4">
                    <a:lumMod val="75000"/>
                  </a:schemeClr>
                </a:solidFill>
                <a:effectLst>
                  <a:outerShdw blurRad="38100" dist="38100" dir="2700000" algn="tl">
                    <a:srgbClr val="000000">
                      <a:alpha val="43137"/>
                    </a:srgbClr>
                  </a:outerShdw>
                </a:effectLst>
                <a:latin typeface="Times New Roman" panose="02020603050405020304" pitchFamily="18" charset="0"/>
                <a:ea typeface="Calibri" panose="020F0502020204030204" pitchFamily="34" charset="0"/>
                <a:cs typeface="Times New Roman" panose="02020603050405020304" pitchFamily="18" charset="0"/>
              </a:rPr>
              <a:t>это </a:t>
            </a:r>
            <a:r>
              <a:rPr lang="ru-RU" sz="2400" dirty="0">
                <a:solidFill>
                  <a:schemeClr val="accent4">
                    <a:lumMod val="75000"/>
                  </a:schemeClr>
                </a:solidFill>
                <a:latin typeface="Times New Roman" panose="02020603050405020304" pitchFamily="18" charset="0"/>
                <a:cs typeface="Times New Roman" panose="02020603050405020304" pitchFamily="18" charset="0"/>
              </a:rPr>
              <a:t>задача, «…в которой через систему или набор заданий целенаправленно стимулируется система детских действий, направленных на получение еще никогда не существовавшего в практике ребенка результата («продукта»), и в ходе решения которой происходит качественное изменение группы детей. Проектная задача принципиально носит групповой характер».</a:t>
            </a:r>
            <a:endParaRPr lang="en-US" sz="2400" dirty="0">
              <a:solidFill>
                <a:schemeClr val="accent4">
                  <a:lumMod val="75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pic>
        <p:nvPicPr>
          <p:cNvPr id="3" name="Рисунок 2"/>
          <p:cNvPicPr>
            <a:picLocks noChangeAspect="1"/>
          </p:cNvPicPr>
          <p:nvPr/>
        </p:nvPicPr>
        <p:blipFill rotWithShape="1">
          <a:blip r:embed="rId2">
            <a:extLst>
              <a:ext uri="{28A0092B-C50C-407E-A947-70E740481C1C}">
                <a14:useLocalDpi xmlns:a14="http://schemas.microsoft.com/office/drawing/2010/main" val="0"/>
              </a:ext>
            </a:extLst>
          </a:blip>
          <a:srcRect t="16900" b="32019"/>
          <a:stretch/>
        </p:blipFill>
        <p:spPr>
          <a:xfrm>
            <a:off x="15152" y="2302600"/>
            <a:ext cx="3714190" cy="3654801"/>
          </a:xfrm>
          <a:prstGeom prst="rect">
            <a:avLst/>
          </a:prstGeom>
          <a:effectLst>
            <a:softEdge rad="317500"/>
          </a:effectLst>
        </p:spPr>
      </p:pic>
      <p:pic>
        <p:nvPicPr>
          <p:cNvPr id="4" name="Рисунок 3"/>
          <p:cNvPicPr>
            <a:picLocks noChangeAspect="1"/>
          </p:cNvPicPr>
          <p:nvPr/>
        </p:nvPicPr>
        <p:blipFill rotWithShape="1">
          <a:blip r:embed="rId3">
            <a:extLst>
              <a:ext uri="{28A0092B-C50C-407E-A947-70E740481C1C}">
                <a14:useLocalDpi xmlns:a14="http://schemas.microsoft.com/office/drawing/2010/main" val="0"/>
              </a:ext>
            </a:extLst>
          </a:blip>
          <a:srcRect l="12085" t="21549" b="33756"/>
          <a:stretch/>
        </p:blipFill>
        <p:spPr>
          <a:xfrm>
            <a:off x="7586967" y="2171370"/>
            <a:ext cx="3347197" cy="3654800"/>
          </a:xfrm>
          <a:prstGeom prst="rect">
            <a:avLst/>
          </a:prstGeom>
          <a:effectLst>
            <a:softEdge rad="317500"/>
          </a:effectLst>
        </p:spPr>
      </p:pic>
      <p:pic>
        <p:nvPicPr>
          <p:cNvPr id="5" name="Рисунок 4"/>
          <p:cNvPicPr>
            <a:picLocks noChangeAspect="1"/>
          </p:cNvPicPr>
          <p:nvPr/>
        </p:nvPicPr>
        <p:blipFill rotWithShape="1">
          <a:blip r:embed="rId4">
            <a:extLst>
              <a:ext uri="{28A0092B-C50C-407E-A947-70E740481C1C}">
                <a14:useLocalDpi xmlns:a14="http://schemas.microsoft.com/office/drawing/2010/main" val="0"/>
              </a:ext>
            </a:extLst>
          </a:blip>
          <a:srcRect t="17880" b="30798"/>
          <a:stretch/>
        </p:blipFill>
        <p:spPr>
          <a:xfrm>
            <a:off x="3729342" y="2433830"/>
            <a:ext cx="3857625" cy="3654800"/>
          </a:xfrm>
          <a:prstGeom prst="rect">
            <a:avLst/>
          </a:prstGeom>
          <a:effectLst>
            <a:softEdge rad="317500"/>
          </a:effectLst>
        </p:spPr>
      </p:pic>
    </p:spTree>
    <p:extLst>
      <p:ext uri="{BB962C8B-B14F-4D97-AF65-F5344CB8AC3E}">
        <p14:creationId xmlns:p14="http://schemas.microsoft.com/office/powerpoint/2010/main" val="2419774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Схема 1"/>
          <p:cNvGraphicFramePr/>
          <p:nvPr>
            <p:extLst>
              <p:ext uri="{D42A27DB-BD31-4B8C-83A1-F6EECF244321}">
                <p14:modId xmlns:p14="http://schemas.microsoft.com/office/powerpoint/2010/main" val="2390130704"/>
              </p:ext>
            </p:extLst>
          </p:nvPr>
        </p:nvGraphicFramePr>
        <p:xfrm>
          <a:off x="1881158" y="0"/>
          <a:ext cx="8210550" cy="596238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096434170"/>
      </p:ext>
    </p:extLst>
  </p:cSld>
  <p:clrMapOvr>
    <a:masterClrMapping/>
  </p:clrMapOvr>
  <p:timing>
    <p:tnLst>
      <p:par>
        <p:cTn id="1" dur="indefinite" restart="never" nodeType="tmRoot"/>
      </p:par>
    </p:tnLst>
  </p:timing>
</p:sld>
</file>

<file path=ppt/theme/theme1.xml><?xml version="1.0" encoding="utf-8"?>
<a:theme xmlns:a="http://schemas.openxmlformats.org/drawingml/2006/main" name="0036_Hall_Template_SlidesMania">
  <a:themeElements>
    <a:clrScheme name="Red Orange">
      <a:dk1>
        <a:srgbClr val="000000"/>
      </a:dk1>
      <a:lt1>
        <a:srgbClr val="FFFFFF"/>
      </a:lt1>
      <a:dk2>
        <a:srgbClr val="505046"/>
      </a:dk2>
      <a:lt2>
        <a:srgbClr val="EEECE1"/>
      </a:lt2>
      <a:accent1>
        <a:srgbClr val="45818E"/>
      </a:accent1>
      <a:accent2>
        <a:srgbClr val="38761D"/>
      </a:accent2>
      <a:accent3>
        <a:srgbClr val="351C75"/>
      </a:accent3>
      <a:accent4>
        <a:srgbClr val="073763"/>
      </a:accent4>
      <a:accent5>
        <a:srgbClr val="B43512"/>
      </a:accent5>
      <a:accent6>
        <a:srgbClr val="741B47"/>
      </a:accent6>
      <a:hlink>
        <a:srgbClr val="CC9900"/>
      </a:hlink>
      <a:folHlink>
        <a:srgbClr val="666699"/>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863</TotalTime>
  <Words>994</Words>
  <Application>Microsoft Office PowerPoint</Application>
  <PresentationFormat>Произвольный</PresentationFormat>
  <Paragraphs>170</Paragraphs>
  <Slides>35</Slides>
  <Notes>7</Notes>
  <HiddenSlides>0</HiddenSlides>
  <MMClips>0</MMClips>
  <ScaleCrop>false</ScaleCrop>
  <HeadingPairs>
    <vt:vector size="4" baseType="variant">
      <vt:variant>
        <vt:lpstr>Тема</vt:lpstr>
      </vt:variant>
      <vt:variant>
        <vt:i4>1</vt:i4>
      </vt:variant>
      <vt:variant>
        <vt:lpstr>Заголовки слайдов</vt:lpstr>
      </vt:variant>
      <vt:variant>
        <vt:i4>35</vt:i4>
      </vt:variant>
    </vt:vector>
  </HeadingPairs>
  <TitlesOfParts>
    <vt:vector size="36" baseType="lpstr">
      <vt:lpstr>0036_Hall_Template_SlidesMania</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Любимова Вера Борисовна</dc:creator>
  <cp:lastModifiedBy>Любимова Вера Борисовна</cp:lastModifiedBy>
  <cp:revision>109</cp:revision>
  <dcterms:modified xsi:type="dcterms:W3CDTF">2022-11-16T10:18:04Z</dcterms:modified>
</cp:coreProperties>
</file>