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5" autoAdjust="0"/>
    <p:restoredTop sz="94719" autoAdjust="0"/>
  </p:normalViewPr>
  <p:slideViewPr>
    <p:cSldViewPr snapToGrid="0">
      <p:cViewPr varScale="1">
        <p:scale>
          <a:sx n="74" d="100"/>
          <a:sy n="74" d="100"/>
        </p:scale>
        <p:origin x="3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914D31-D90F-44FC-B4D5-2659E570F227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20C8AD-5681-464D-BA24-66AA589397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93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0C8AD-5681-464D-BA24-66AA5893976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0909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9/25/2022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9/25/2022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444844"/>
            <a:ext cx="7766936" cy="2607276"/>
          </a:xfrm>
        </p:spPr>
        <p:txBody>
          <a:bodyPr/>
          <a:lstStyle/>
          <a:p>
            <a:pPr algn="ctr"/>
            <a:r>
              <a:rPr lang="ru-RU" dirty="0" smtClean="0"/>
              <a:t>Технология выращивания комнатных растений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507067" y="7895967"/>
            <a:ext cx="7766936" cy="98855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576" y="3052120"/>
            <a:ext cx="4695825" cy="375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7042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225" y="257576"/>
            <a:ext cx="10525212" cy="636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048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47730"/>
            <a:ext cx="8596668" cy="888642"/>
          </a:xfrm>
        </p:spPr>
        <p:txBody>
          <a:bodyPr/>
          <a:lstStyle/>
          <a:p>
            <a:pPr algn="ctr"/>
            <a:r>
              <a:rPr lang="ru-RU" dirty="0" smtClean="0"/>
              <a:t>Подкормка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167" y="1085849"/>
            <a:ext cx="5530809" cy="33184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2112" y="2313910"/>
            <a:ext cx="6797123" cy="454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1489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Пересадка растений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252" y="1490728"/>
            <a:ext cx="9251452" cy="5104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633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Перевалка растений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7697" y="1563459"/>
            <a:ext cx="7547502" cy="4761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5693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726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683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/>
              <a:t>Декоративнолистные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1705232"/>
            <a:ext cx="4184035" cy="4336129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Фикус</a:t>
            </a:r>
            <a:endParaRPr lang="ru-RU" sz="36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89970" y="1705233"/>
            <a:ext cx="4184034" cy="433613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Дифенбахия</a:t>
            </a:r>
            <a:endParaRPr lang="ru-RU" sz="3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733" y="2631990"/>
            <a:ext cx="4172694" cy="41726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1369" y="2578673"/>
            <a:ext cx="4226011" cy="422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5811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/>
              <a:t>Декоративноцветущие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1680519"/>
            <a:ext cx="4184035" cy="436084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Герань</a:t>
            </a:r>
            <a:endParaRPr lang="ru-RU" sz="36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89970" y="1680519"/>
            <a:ext cx="4184034" cy="4360843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Азалия</a:t>
            </a:r>
            <a:endParaRPr lang="ru-RU" sz="3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295" y="2395280"/>
            <a:ext cx="2985943" cy="44789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100" y="2379085"/>
            <a:ext cx="4848403" cy="4478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0688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/>
              <a:t>Кактусы и суккуленты</a:t>
            </a:r>
            <a:endParaRPr lang="ru-RU" sz="5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06096" y="1826956"/>
            <a:ext cx="4152959" cy="4524417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745583" y="2098804"/>
            <a:ext cx="3188352" cy="458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911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Одиночные растения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1091" y="1441897"/>
            <a:ext cx="7986243" cy="5324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066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Композиция из горшечных растений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6121" y="1270000"/>
            <a:ext cx="5413021" cy="5413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195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5285584" cy="1320800"/>
          </a:xfrm>
        </p:spPr>
        <p:txBody>
          <a:bodyPr/>
          <a:lstStyle/>
          <a:p>
            <a:pPr algn="ctr"/>
            <a:r>
              <a:rPr lang="ru-RU" dirty="0" smtClean="0"/>
              <a:t>Комнатный садик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9792" y="218941"/>
            <a:ext cx="5208309" cy="651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5079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Террариум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1382601"/>
            <a:ext cx="10771031" cy="5259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9076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81509"/>
            <a:ext cx="3811544" cy="381154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4357" y="181509"/>
            <a:ext cx="5101136" cy="355456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7748" y="2537138"/>
            <a:ext cx="5185034" cy="4320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316145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49</TotalTime>
  <Words>28</Words>
  <Application>Microsoft Office PowerPoint</Application>
  <PresentationFormat>Широкоэкранный</PresentationFormat>
  <Paragraphs>16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Trebuchet MS</vt:lpstr>
      <vt:lpstr>Wingdings 3</vt:lpstr>
      <vt:lpstr>Аспект</vt:lpstr>
      <vt:lpstr>Технология выращивания комнатных растений</vt:lpstr>
      <vt:lpstr>Декоративнолистные</vt:lpstr>
      <vt:lpstr>Декоративноцветущие</vt:lpstr>
      <vt:lpstr>Кактусы и суккуленты</vt:lpstr>
      <vt:lpstr>Одиночные растения</vt:lpstr>
      <vt:lpstr>Композиция из горшечных растений</vt:lpstr>
      <vt:lpstr>Комнатный садик</vt:lpstr>
      <vt:lpstr>Террариум</vt:lpstr>
      <vt:lpstr>Презентация PowerPoint</vt:lpstr>
      <vt:lpstr>Презентация PowerPoint</vt:lpstr>
      <vt:lpstr>Подкормка</vt:lpstr>
      <vt:lpstr>Пересадка растений</vt:lpstr>
      <vt:lpstr>Перевалка растений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выращивания комнатных растений</dc:title>
  <dc:creator>Ольга Мурзина</dc:creator>
  <cp:lastModifiedBy>Ольга Мурзина</cp:lastModifiedBy>
  <cp:revision>6</cp:revision>
  <dcterms:created xsi:type="dcterms:W3CDTF">2022-09-25T13:40:14Z</dcterms:created>
  <dcterms:modified xsi:type="dcterms:W3CDTF">2022-09-25T14:29:27Z</dcterms:modified>
</cp:coreProperties>
</file>