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9373" y="802298"/>
            <a:ext cx="9275479" cy="254143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Предметы искусства и коллекции в интерьере.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29599" y="4053016"/>
            <a:ext cx="3509319" cy="1099752"/>
          </a:xfrm>
        </p:spPr>
        <p:txBody>
          <a:bodyPr>
            <a:normAutofit/>
          </a:bodyPr>
          <a:lstStyle/>
          <a:p>
            <a:r>
              <a:rPr lang="ru-RU" dirty="0" smtClean="0"/>
              <a:t>Урок технологии в 7 классе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534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47136"/>
            <a:ext cx="9603275" cy="1050324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  <a:t>Текстильный дизайн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4606"/>
            <a:ext cx="6279291" cy="41861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145" y="3246438"/>
            <a:ext cx="7337855" cy="350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26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72996"/>
            <a:ext cx="9603275" cy="1013254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3">
                    <a:lumMod val="75000"/>
                  </a:schemeClr>
                </a:solidFill>
              </a:rPr>
              <a:t>Цветовое</a:t>
            </a:r>
            <a:r>
              <a:rPr lang="ru-RU" sz="4800" b="1" i="1" dirty="0" smtClean="0"/>
              <a:t> </a:t>
            </a:r>
            <a:r>
              <a:rPr lang="ru-RU" sz="4800" b="1" i="1" dirty="0" smtClean="0">
                <a:solidFill>
                  <a:srgbClr val="00B0F0"/>
                </a:solidFill>
              </a:rPr>
              <a:t>решение</a:t>
            </a:r>
            <a:endParaRPr lang="ru-RU" sz="4800" b="1" i="1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986"/>
            <a:ext cx="6196014" cy="34821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133" y="2478044"/>
            <a:ext cx="6781867" cy="437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3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333633"/>
            <a:ext cx="9603275" cy="1013253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</a:rPr>
              <a:t>Предметы интерьера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075" y="1136479"/>
            <a:ext cx="8582282" cy="572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01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0"/>
            <a:ext cx="9131300" cy="684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79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358347"/>
            <a:ext cx="9603275" cy="1037967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Декупаж</a:t>
            </a:r>
            <a:endParaRPr lang="ru-RU" sz="48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7248"/>
            <a:ext cx="6540439" cy="45615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86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395417"/>
            <a:ext cx="9603275" cy="1075037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bg2">
                    <a:lumMod val="25000"/>
                  </a:schemeClr>
                </a:solidFill>
              </a:rPr>
              <a:t>Скульптура</a:t>
            </a:r>
            <a:endParaRPr lang="ru-RU" sz="4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28828"/>
            <a:ext cx="5276335" cy="43015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334" y="2103864"/>
            <a:ext cx="6915666" cy="461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47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432487"/>
            <a:ext cx="9603275" cy="963827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5">
                    <a:lumMod val="75000"/>
                  </a:schemeClr>
                </a:solidFill>
              </a:rPr>
              <a:t>Картины</a:t>
            </a:r>
            <a:endParaRPr lang="ru-RU" sz="48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1128"/>
            <a:ext cx="6054811" cy="40491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891" y="2446639"/>
            <a:ext cx="6612109" cy="441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309" y="0"/>
            <a:ext cx="8301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53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84205"/>
            <a:ext cx="9603275" cy="852617"/>
          </a:xfrm>
        </p:spPr>
        <p:txBody>
          <a:bodyPr/>
          <a:lstStyle/>
          <a:p>
            <a:pPr algn="ctr"/>
            <a:r>
              <a:rPr lang="ru-RU" b="1" i="1" dirty="0" smtClean="0"/>
              <a:t>Витрины для домашней коллекции</a:t>
            </a:r>
            <a:endParaRPr lang="ru-RU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5278"/>
            <a:ext cx="6381750" cy="3857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379" y="1791730"/>
            <a:ext cx="6665622" cy="506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921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297" y="0"/>
            <a:ext cx="7227415" cy="684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07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59" y="358345"/>
            <a:ext cx="10978291" cy="617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88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358347"/>
            <a:ext cx="9603275" cy="90204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Яркий позитив от </a:t>
            </a:r>
            <a:r>
              <a:rPr lang="en-US" dirty="0">
                <a:solidFill>
                  <a:srgbClr val="00B050"/>
                </a:solidFill>
              </a:rPr>
              <a:t>Missoni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6885"/>
            <a:ext cx="6619875" cy="3076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0725" y="2476500"/>
            <a:ext cx="63912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26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34779"/>
            <a:ext cx="9603275" cy="926756"/>
          </a:xfrm>
        </p:spPr>
        <p:txBody>
          <a:bodyPr/>
          <a:lstStyle/>
          <a:p>
            <a:pPr algn="ctr"/>
            <a:r>
              <a:rPr lang="ru-RU" b="1" dirty="0"/>
              <a:t>Строгий гламур от </a:t>
            </a:r>
            <a:r>
              <a:rPr lang="en-US" b="1" dirty="0"/>
              <a:t>Armani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162" y="698157"/>
            <a:ext cx="8920291" cy="595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279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223161" cy="41518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838" y="2"/>
            <a:ext cx="6223161" cy="41518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7789" y="3187197"/>
            <a:ext cx="5502098" cy="367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865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186" y="1945930"/>
            <a:ext cx="7666852" cy="449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37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2973"/>
            <a:ext cx="6091881" cy="4061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385" y="1932289"/>
            <a:ext cx="6567615" cy="492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8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598" y="0"/>
            <a:ext cx="10291979" cy="686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79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030" y="5836"/>
            <a:ext cx="9136218" cy="685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95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48" y="36082"/>
            <a:ext cx="10181967" cy="682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59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22423"/>
            <a:ext cx="9603275" cy="90204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Освещение дома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511" y="1124465"/>
            <a:ext cx="9779343" cy="55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91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765"/>
            <a:ext cx="4720281" cy="47202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288" y="-95765"/>
            <a:ext cx="5940712" cy="39634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368" y="2847780"/>
            <a:ext cx="6156618" cy="401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86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97708"/>
            <a:ext cx="9603275" cy="939114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70C0"/>
                </a:solidFill>
              </a:rPr>
              <a:t>Меблировка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61509"/>
            <a:ext cx="5636055" cy="44383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223" y="2178007"/>
            <a:ext cx="6812777" cy="45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1004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64</TotalTime>
  <Words>40</Words>
  <Application>Microsoft Office PowerPoint</Application>
  <PresentationFormat>Широкоэкранный</PresentationFormat>
  <Paragraphs>14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Gill Sans MT</vt:lpstr>
      <vt:lpstr>Gallery</vt:lpstr>
      <vt:lpstr>Предметы искусства и коллекции в интерьере.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Освещение дома</vt:lpstr>
      <vt:lpstr>Презентация PowerPoint</vt:lpstr>
      <vt:lpstr>Меблировка</vt:lpstr>
      <vt:lpstr>Текстильный дизайн</vt:lpstr>
      <vt:lpstr>Цветовое решение</vt:lpstr>
      <vt:lpstr>Предметы интерьера</vt:lpstr>
      <vt:lpstr>Презентация PowerPoint</vt:lpstr>
      <vt:lpstr>Декупаж</vt:lpstr>
      <vt:lpstr>Скульптура</vt:lpstr>
      <vt:lpstr>Картины</vt:lpstr>
      <vt:lpstr>Презентация PowerPoint</vt:lpstr>
      <vt:lpstr>Витрины для домашней коллекции</vt:lpstr>
      <vt:lpstr>Презентация PowerPoint</vt:lpstr>
      <vt:lpstr>Яркий позитив от Missoni</vt:lpstr>
      <vt:lpstr>Строгий гламур от Armani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Предметы искусства и коллекции в интерьере.</dc:title>
  <dc:creator>Ольга Мурзина</dc:creator>
  <cp:lastModifiedBy>Ольга Мурзина</cp:lastModifiedBy>
  <cp:revision>8</cp:revision>
  <dcterms:created xsi:type="dcterms:W3CDTF">2022-09-08T11:57:22Z</dcterms:created>
  <dcterms:modified xsi:type="dcterms:W3CDTF">2022-09-08T13:02:21Z</dcterms:modified>
</cp:coreProperties>
</file>