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660"/>
  </p:normalViewPr>
  <p:slideViewPr>
    <p:cSldViewPr snapToGrid="0">
      <p:cViewPr varScale="1">
        <p:scale>
          <a:sx n="78" d="100"/>
          <a:sy n="78" d="100"/>
        </p:scale>
        <p:origin x="2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9/21/2022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277" y="630196"/>
            <a:ext cx="8402594" cy="3373393"/>
          </a:xfrm>
        </p:spPr>
        <p:txBody>
          <a:bodyPr/>
          <a:lstStyle/>
          <a:p>
            <a:pPr algn="ctr"/>
            <a:r>
              <a:rPr lang="ru-RU" b="1" dirty="0" smtClean="0"/>
              <a:t>Бытовые электроприборы на кухне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7401695"/>
            <a:ext cx="8825658" cy="4942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811" y="3082978"/>
            <a:ext cx="5332230" cy="355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021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Электрические чайники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049" y="1247517"/>
            <a:ext cx="7467599" cy="532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390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5781" y="161925"/>
            <a:ext cx="8614976" cy="654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809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Миксер и блендер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607" y="1298231"/>
            <a:ext cx="6992895" cy="524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501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Электроплита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76" y="1152983"/>
            <a:ext cx="3969093" cy="39690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3460" y="1645992"/>
            <a:ext cx="5820032" cy="32737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7477" y="2987499"/>
            <a:ext cx="3864523" cy="386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2055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Кухонная вытяжка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326" y="1448055"/>
            <a:ext cx="7854950" cy="523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125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88343" cy="41912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1635" y="43119"/>
            <a:ext cx="6312384" cy="41481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3561" y="2402360"/>
            <a:ext cx="4196148" cy="419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148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Мясорубка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212" y="1284073"/>
            <a:ext cx="4728520" cy="541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035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Кофемолка и кофеварка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5509" y="1152983"/>
            <a:ext cx="55340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9702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86498"/>
            <a:ext cx="9404723" cy="1066486"/>
          </a:xfrm>
        </p:spPr>
        <p:txBody>
          <a:bodyPr/>
          <a:lstStyle/>
          <a:p>
            <a:pPr algn="ctr"/>
            <a:r>
              <a:rPr lang="ru-RU" b="1" dirty="0" smtClean="0"/>
              <a:t>Соковыжималка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192" y="868778"/>
            <a:ext cx="5107846" cy="5869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444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Хлеборезка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9138" y="1152983"/>
            <a:ext cx="5738169" cy="548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20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639" y="452718"/>
            <a:ext cx="5461686" cy="1400530"/>
          </a:xfrm>
        </p:spPr>
        <p:txBody>
          <a:bodyPr/>
          <a:lstStyle/>
          <a:p>
            <a:pPr algn="ctr"/>
            <a:r>
              <a:rPr lang="ru-RU" sz="5400" b="1" dirty="0" smtClean="0"/>
              <a:t>Бытовые </a:t>
            </a:r>
            <a:br>
              <a:rPr lang="ru-RU" sz="5400" b="1" dirty="0" smtClean="0"/>
            </a:br>
            <a:r>
              <a:rPr lang="ru-RU" sz="5400" b="1" dirty="0" smtClean="0"/>
              <a:t>холодильники</a:t>
            </a:r>
            <a:endParaRPr lang="ru-RU" sz="5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2355" y="995362"/>
            <a:ext cx="5298217" cy="522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7640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2" y="2088292"/>
            <a:ext cx="5569338" cy="2730842"/>
          </a:xfrm>
        </p:spPr>
        <p:txBody>
          <a:bodyPr/>
          <a:lstStyle/>
          <a:p>
            <a:pPr algn="ctr"/>
            <a:r>
              <a:rPr lang="ru-RU" sz="7200" b="1" dirty="0" smtClean="0"/>
              <a:t>Пароварка</a:t>
            </a:r>
            <a:endParaRPr lang="ru-RU" sz="72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4583" y="259491"/>
            <a:ext cx="4943060" cy="6385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6492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Гриль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578" y="1152983"/>
            <a:ext cx="5552946" cy="555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8488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Вафельница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034" y="1272744"/>
            <a:ext cx="5443782" cy="544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653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/>
              <a:t>Блинница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172" y="1152983"/>
            <a:ext cx="7888244" cy="533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5507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Мороженица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5297" y="1253051"/>
            <a:ext cx="6042584" cy="543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6352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Тостер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760" y="1152983"/>
            <a:ext cx="5685137" cy="568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130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Фритюрница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857" y="1152983"/>
            <a:ext cx="4435999" cy="558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3393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Яйцеварка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5672" y="1152982"/>
            <a:ext cx="5351505" cy="535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3451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197708"/>
            <a:ext cx="9404723" cy="955275"/>
          </a:xfrm>
        </p:spPr>
        <p:txBody>
          <a:bodyPr/>
          <a:lstStyle/>
          <a:p>
            <a:pPr algn="ctr"/>
            <a:r>
              <a:rPr lang="ru-RU" b="1" dirty="0" smtClean="0"/>
              <a:t>Йогуртница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972" y="992345"/>
            <a:ext cx="5715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606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134" y="135924"/>
            <a:ext cx="11738919" cy="1717324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«Закончи предложение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»: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1.Электрочайник нельзя включать в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сеть без………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2.Нельзя оставлять включенные электроприборы без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…..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Штепсельную вилку при включении и выключении электроприбора следует брать за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….. и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руками.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Нельзя касаться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проводов, по которым идет электрический ток.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3969" y="3604501"/>
            <a:ext cx="4049026" cy="325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096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Первые холодильники — использование, Атлант, бытовой, в мире, Bosch, ноу  фрост, в СССР - 24СМИ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646111" y="452718"/>
            <a:ext cx="10079554" cy="140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8 августа 1899 год – день рождения холодильника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8673" y="2099232"/>
            <a:ext cx="6079911" cy="441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3512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381470" cy="1853248"/>
          </a:xfrm>
        </p:spPr>
        <p:txBody>
          <a:bodyPr/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Проверь себя. 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ли оставлять электроприборы включенными, уходя из дома?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прикасаться к электроприборам сухими руками?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ли включать в розетку неисправные электроприборы?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ли вытягивать шнур из розетки, держась за вилку? 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подходить к оголённым проводам и дотрагиваться до них?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ли класть на выключенную электроплиту какие-нибудь предметы?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гладить бельё утюгом?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8.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 включать в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розетку исправные электроприборы?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94485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1661219" cy="140053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ИТОГИ УРОКА: </a:t>
            </a:r>
            <a:b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1.Мне 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больше всего понравилось на уроке….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2.Меня очень удивило….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Мне было сложно…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Я узнал сегодня….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5. Как вы думаете, где эти знания могут пригодиться?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8805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635" y="591965"/>
            <a:ext cx="4025501" cy="58416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0681" y="591965"/>
            <a:ext cx="5954670" cy="573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852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1179305" cy="1400530"/>
          </a:xfrm>
        </p:spPr>
        <p:txBody>
          <a:bodyPr/>
          <a:lstStyle/>
          <a:p>
            <a:r>
              <a:rPr lang="ru-RU" sz="2800" dirty="0"/>
              <a:t>Крупнейший в мире холодильник представляет собой криогенную линию распределения длиной 27 километров на границе между Францией и Швейцарией и является частью Большого адронного коллайдера.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9190" y="2385240"/>
            <a:ext cx="7357933" cy="4130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78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86497"/>
            <a:ext cx="9404723" cy="1445741"/>
          </a:xfrm>
        </p:spPr>
        <p:txBody>
          <a:bodyPr/>
          <a:lstStyle/>
          <a:p>
            <a:pPr algn="ctr"/>
            <a:r>
              <a:rPr lang="ru-RU" dirty="0" smtClean="0"/>
              <a:t>Самый дорогой в мире холодильник – 41000 долларов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4720" y="1439194"/>
            <a:ext cx="5862587" cy="5398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636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Микроволновая печь (печь СВЧ)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755" y="1436345"/>
            <a:ext cx="9015462" cy="501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408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939" y="311493"/>
            <a:ext cx="8773170" cy="639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303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Посудомоечная машина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524" y="1327063"/>
            <a:ext cx="5073865" cy="514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6383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70</TotalTime>
  <Words>88</Words>
  <Application>Microsoft Office PowerPoint</Application>
  <PresentationFormat>Широкоэкранный</PresentationFormat>
  <Paragraphs>27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Century Gothic</vt:lpstr>
      <vt:lpstr>Times New Roman</vt:lpstr>
      <vt:lpstr>Wingdings 3</vt:lpstr>
      <vt:lpstr>Ион</vt:lpstr>
      <vt:lpstr>Бытовые электроприборы на кухне</vt:lpstr>
      <vt:lpstr>Бытовые  холодильники</vt:lpstr>
      <vt:lpstr>8 августа 1899 год – день рождения холодильника</vt:lpstr>
      <vt:lpstr>Презентация PowerPoint</vt:lpstr>
      <vt:lpstr>Крупнейший в мире холодильник представляет собой криогенную линию распределения длиной 27 километров на границе между Францией и Швейцарией и является частью Большого адронного коллайдера.</vt:lpstr>
      <vt:lpstr>Самый дорогой в мире холодильник – 41000 долларов</vt:lpstr>
      <vt:lpstr>Микроволновая печь (печь СВЧ) </vt:lpstr>
      <vt:lpstr>Презентация PowerPoint</vt:lpstr>
      <vt:lpstr>Посудомоечная машина</vt:lpstr>
      <vt:lpstr>Электрические чайники</vt:lpstr>
      <vt:lpstr>Презентация PowerPoint</vt:lpstr>
      <vt:lpstr>Миксер и блендер</vt:lpstr>
      <vt:lpstr>Электроплита</vt:lpstr>
      <vt:lpstr>Кухонная вытяжка</vt:lpstr>
      <vt:lpstr>Презентация PowerPoint</vt:lpstr>
      <vt:lpstr>Мясорубка</vt:lpstr>
      <vt:lpstr>Кофемолка и кофеварка</vt:lpstr>
      <vt:lpstr>Соковыжималка</vt:lpstr>
      <vt:lpstr>Хлеборезка</vt:lpstr>
      <vt:lpstr>Пароварка</vt:lpstr>
      <vt:lpstr>Гриль</vt:lpstr>
      <vt:lpstr>Вафельница</vt:lpstr>
      <vt:lpstr>Блинница</vt:lpstr>
      <vt:lpstr>Мороженица</vt:lpstr>
      <vt:lpstr>Тостер</vt:lpstr>
      <vt:lpstr>Фритюрница</vt:lpstr>
      <vt:lpstr>Яйцеварка</vt:lpstr>
      <vt:lpstr>Йогуртница</vt:lpstr>
      <vt:lpstr>Игра «Закончи предложение»: 1.Электрочайник нельзя включать в сеть без……… 2.Нельзя оставлять включенные электроприборы без….. 3. Штепсельную вилку при включении и выключении электроприбора следует брать за….. и только…. руками. 4. Нельзя касаться …. проводов, по которым идет электрический ток.</vt:lpstr>
      <vt:lpstr>Проверь себя.  1. Можно ли оставлять электроприборы включенными, уходя из дома? 2. Можно прикасаться к электроприборам сухими руками? 3. Можно ли включать в розетку неисправные электроприборы? 4. Можно ли вытягивать шнур из розетки, держась за вилку?  5. Можно подходить к оголённым проводам и дотрагиваться до них? 6. Можно ли класть на выключенную электроплиту какие-нибудь предметы? 7. Можно гладить бельё утюгом? 8. Можно ли включать в розетку исправные электроприборы? </vt:lpstr>
      <vt:lpstr>ИТОГИ УРОКА:  1.Мне больше всего понравилось на уроке…. 2.Меня очень удивило…. 3. Мне было сложно… 4. Я узнал сегодня…. 5. Как вы думаете, где эти знания могут пригодиться?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Бытовые электроприборы на кухне</dc:title>
  <dc:creator>Ольга Мурзина</dc:creator>
  <cp:lastModifiedBy>Ольга Мурзина</cp:lastModifiedBy>
  <cp:revision>8</cp:revision>
  <dcterms:created xsi:type="dcterms:W3CDTF">2022-09-21T13:01:43Z</dcterms:created>
  <dcterms:modified xsi:type="dcterms:W3CDTF">2022-09-21T14:11:44Z</dcterms:modified>
</cp:coreProperties>
</file>