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phonoteka.org/uploads/posts/2021-03/thumbs/1616419633_59-p-fon-s-ramkoi-6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19236" cy="6307526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811311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«Лучший уголок народной культуры»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7994496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181818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Подготовила воспитатель МДОУ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                              « Рябинка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сад № 18 г. Вольска»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Туртаева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Светлана Юрьевна.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399"/>
            <a:ext cx="8423729" cy="566074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676400" y="0"/>
            <a:ext cx="508057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81818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81818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81818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81818"/>
              </a:solidFill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Старинная мудрость напоминает нам: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Человек, не знающий своего прошлого, не знает ничего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Без знаний своих корней, традиций своего народа,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нельзя воспитать полноценного человека,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любящего своих родителей, свой дом, свою страну,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уважением относящегося к другим народам.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Воспитание патриотических чувств на современном этапе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развития общества обязывают ДОУ развивать познавательный интерес,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любовь к Родине, к её историко-культурному наследию.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Развивать эстетическое восприятие образцов народного искусства.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C:\Users\eser\Desktop\IMG-20220204-WA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4579" name="Picture 3" descr="C:\Users\eser\Desktop\IMG-20220204-WA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616044" cy="5789981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676400" y="0"/>
            <a:ext cx="4648200" cy="467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Знакомя с декоративно-прикладным искусством,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учим наслаждаться красотой, выразительностью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окружающих предметов и явлений, давать эстетическую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оценку тем или иным характерным свойствам,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ярким деталям. Восприятие произведения искусства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предполагает активную деятельность, для которой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требуется соответствующая подготовка.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b="1" dirty="0" smtClean="0">
                <a:latin typeface="Batang" pitchFamily="18" charset="-127"/>
                <a:ea typeface="Batang" pitchFamily="18" charset="-127"/>
              </a:rPr>
              <a:t>Способствовать развитию познавательных интересов, логического мышления, творческого воображения.</a:t>
            </a:r>
            <a:br>
              <a:rPr lang="ru-RU" sz="1800" b="1" dirty="0" smtClean="0">
                <a:latin typeface="Batang" pitchFamily="18" charset="-127"/>
                <a:ea typeface="Batang" pitchFamily="18" charset="-127"/>
              </a:rPr>
            </a:br>
            <a:endParaRPr lang="ru-RU" sz="1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6626" name="Picture 2" descr="C:\Users\eser\Desktop\IMG-20220204-WA00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391072" cy="56388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371600" y="1"/>
            <a:ext cx="61722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Познакомив детей с промыслом,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вызвав желание создать свое изделие происходит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целенаправленный процесс по его изготовлению.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Для развития творческих способностей используются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нетрадиционные техники рисования, экспериментирование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различных художественных материалов, дидактические игры,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силуэтное моделирование, физкультминутки,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упражнения для прорисовки элементов росписей.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Формы работы с детьми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Организованная образовательная деятельность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Совместная деятельность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Беседы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Праздники и развлечения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Чтение познавательной и художественной литературы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Экскурсии в мини- музей , русскую избу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Организация конкурсов рисунков и поделок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Просмотр видеофильмов, презентаций, слушание музыки.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Игровая деятельность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20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Вовлекать родителей (законных представителей) в воспитательно-образовательный процесс.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C:\Users\eser\Desktop\IMG-20220204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17858" cy="57912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371600" y="0"/>
            <a:ext cx="547995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Взаимодействие с родителями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Реализация данного направления работы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 полной мере стала возможна при тесном взаимодействии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детского сада и семьи. Обе стороны при этом направляли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свои усилия на познание возможностей развития каждого ребенка,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создания благоприятных условий. Совместные мероприятия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способствовали установлению доверительных отношений с родителями,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что оказывало положительное влияние 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состояние педагогического процесса.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504465" cy="57150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66800" y="0"/>
            <a:ext cx="7467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Спасибо всем за внимание!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678" y="457200"/>
            <a:ext cx="8731251" cy="586740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8262198" cy="596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               Цель и основные задачи.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Цель: создание условий  для приобщения  участников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образовательного процесса к сохранению народных традиций.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                     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1.Воспитывать у дошкольников уважения к традициям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своего народа, его истории, быту, материальной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духовной культуре и бережного отношения к природе родного края;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2.Дополнить предметно-пространственную развивающую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среду на основе народной культуры, способствующую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развитию личности ребенка;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3.Развивать интеллект детей дошкольного возраста,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формировать наглядно-образное мышление и патриотическое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воспитание подрастающего поколения;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4. Формировать духовно-нравственное отношение и чувство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сопричастности к культурному наследию своего народа;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5.Развивать эстетическое восприятие образцов народного искусства.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6.Способствовать развитию познавательных интересов,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логического мышления, творческого воображения.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7.Вовлекать родителей (законных представителей)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в воспитательно-образовательный процесс.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>Воспитывать у дошкольников уважения к традициям </a:t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>своего народа, его истории, быту, материальной и </a:t>
            </a:r>
            <a:br>
              <a:rPr lang="ru-RU" sz="16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1600" b="1" dirty="0" smtClean="0">
                <a:latin typeface="Batang" pitchFamily="18" charset="-127"/>
                <a:ea typeface="Batang" pitchFamily="18" charset="-127"/>
              </a:rPr>
              <a:t>духовной культуре и бережного отношения к природе родного края.</a:t>
            </a:r>
            <a:endParaRPr lang="ru-RU" sz="16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 descr="C:\Users\eser\Desktop\IMG-20220204-WA0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027" name="Picture 3" descr="C:\Users\eser\Desktop\IMG-20220204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963" y="559612"/>
            <a:ext cx="8805637" cy="5917387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8573181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Национальная культура - это отражение души нации,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его национального характера, самосознания.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  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Большинство из нас весьма поверхностно знакомо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с культурой своего народа. Как жили русские люди?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Как работали?  Как отдыхали? Какие праздники отмечали?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Какие пели песни? Какие танцы танцевали?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Поэтому именно мы педагоги можем помочь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детям ответить на все эти вопросы.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Окружение ребёнка предметами национального характера.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Это поможет детям понять, что они - часть великого русского народа.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Использование фольклора во всех его проявлениях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(сказки, песенки, пословицы, поговорки, хороводы и т.д.),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т.к. именно он вмещает в себя все ценности родного языка.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Народные праздники и традиции.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Ознакомление детей с народной декоративной росписью,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 увлечение их национальным изобразительным искусством.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Знакомство с народными играми.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Batang" pitchFamily="18" charset="-127"/>
                <a:ea typeface="Batang" pitchFamily="18" charset="-127"/>
                <a:cs typeface="Arial Unicode MS" pitchFamily="34" charset="-128"/>
              </a:rPr>
              <a:t> Знакомство с родным краем.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Batang" pitchFamily="18" charset="-127"/>
                <a:ea typeface="Batang" pitchFamily="18" charset="-127"/>
              </a:rPr>
              <a:t>Дополнить предметно-пространственную развивающую среду на основе народной культуры, способствующую развитию личности ребенка.</a:t>
            </a:r>
            <a:endParaRPr lang="ru-RU" sz="1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8434" name="Picture 2" descr="C:\Users\eser\Desktop\IMG-20220204-WA00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8435" name="Picture 3" descr="C:\Users\eser\Desktop\IMG-20220204-WA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731251" cy="5867400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8229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82296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Большое место в приобщении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детей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народной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культуре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должны занимать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народные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праздники и традиции.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Для приобщения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детей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 истокам русской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народной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культуры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рекомендуем  читать сказки;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знакомить с русскими пословицами, поговорками,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 песнями и хороводами; проводить занятия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по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народной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Batang" pitchFamily="18" charset="-127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декоративной росписи и т.д.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В группе  разместить предметы, наиболее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часто упоминающиеся в русских сказках: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горшки, лапти, деревянные ложки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                                 сохранившиеся старинные бытовые предметы.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000" b="1" dirty="0" smtClean="0">
                <a:latin typeface="Batang" pitchFamily="18" charset="-127"/>
                <a:ea typeface="Batang" pitchFamily="18" charset="-127"/>
              </a:rPr>
              <a:t>Развивать интеллект детей дошкольного возраста, формировать наглядно-образное мышление и патриотическое воспитание подрастающего поколения.</a:t>
            </a:r>
            <a:r>
              <a:rPr lang="ru-RU" sz="20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2000" dirty="0" smtClean="0">
                <a:latin typeface="Batang" pitchFamily="18" charset="-127"/>
                <a:ea typeface="Batang" pitchFamily="18" charset="-127"/>
              </a:rPr>
            </a:br>
            <a:endParaRPr lang="ru-RU" sz="20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0482" name="Picture 2" descr="C:\Users\eser\Desktop\IMG-20220204-WA0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20483" name="Picture 3" descr="C:\Users\eser\Desktop\IMG-20220204-WA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eser\Downloads\1616419633_59-p-fon-s-ramkoi-6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278" y="533400"/>
            <a:ext cx="8652329" cy="5814365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133600" y="1219201"/>
            <a:ext cx="344837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Batang" pitchFamily="18" charset="-127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Приобщение детей к истокам народной культуры,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развитие интереса к национальным традициям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является очень актуальным вопросом современности.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Формирование чувства собственного достоинства у ребенка,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как представителя своего народа,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невозможно без обращения к историческим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корням и национальным истокам народа.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Batang" pitchFamily="18" charset="-127"/>
                <a:ea typeface="Batang" pitchFamily="18" charset="-127"/>
              </a:rPr>
              <a:t>Формировать духовно-нравственное отношение и чувство сопричастности к культурному наследию своего народа.</a:t>
            </a:r>
            <a:endParaRPr lang="ru-RU" sz="1800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2530" name="Picture 2" descr="C:\Users\eser\Desktop\IMG-20220204-WA0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417</Words>
  <PresentationFormat>Экран (4:3)</PresentationFormat>
  <Paragraphs>198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Воспитывать у дошкольников уважения к традициям  своего народа, его истории, быту, материальной и  духовной культуре и бережного отношения к природе родного края.</vt:lpstr>
      <vt:lpstr>Слайд 4</vt:lpstr>
      <vt:lpstr>Дополнить предметно-пространственную развивающую среду на основе народной культуры, способствующую развитию личности ребенка.</vt:lpstr>
      <vt:lpstr>Слайд 6</vt:lpstr>
      <vt:lpstr> Развивать интеллект детей дошкольного возраста, формировать наглядно-образное мышление и патриотическое воспитание подрастающего поколения. </vt:lpstr>
      <vt:lpstr>Слайд 8</vt:lpstr>
      <vt:lpstr>Формировать духовно-нравственное отношение и чувство сопричастности к культурному наследию своего народа.</vt:lpstr>
      <vt:lpstr>Слайд 10</vt:lpstr>
      <vt:lpstr>Развивать эстетическое восприятие образцов народного искусства. </vt:lpstr>
      <vt:lpstr>Слайд 12</vt:lpstr>
      <vt:lpstr>Способствовать развитию познавательных интересов, логического мышления, творческого воображения. </vt:lpstr>
      <vt:lpstr>Слайд 14</vt:lpstr>
      <vt:lpstr> Вовлекать родителей (законных представителей) в воспитательно-образовательный процесс.  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 и папа.</dc:creator>
  <cp:lastModifiedBy>eser</cp:lastModifiedBy>
  <cp:revision>19</cp:revision>
  <dcterms:created xsi:type="dcterms:W3CDTF">2022-02-03T11:03:55Z</dcterms:created>
  <dcterms:modified xsi:type="dcterms:W3CDTF">2023-01-03T11:47:10Z</dcterms:modified>
</cp:coreProperties>
</file>