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5" r:id="rId4"/>
    <p:sldId id="267" r:id="rId5"/>
    <p:sldId id="261" r:id="rId6"/>
    <p:sldId id="268" r:id="rId7"/>
    <p:sldId id="269" r:id="rId8"/>
    <p:sldId id="262" r:id="rId9"/>
    <p:sldId id="271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F6E7-05DF-4F0A-B248-1744234FF22E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2D3-CC63-43E9-8A05-1911A3D63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F6E7-05DF-4F0A-B248-1744234FF22E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2D3-CC63-43E9-8A05-1911A3D63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F6E7-05DF-4F0A-B248-1744234FF22E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2D3-CC63-43E9-8A05-1911A3D63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F6E7-05DF-4F0A-B248-1744234FF22E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2D3-CC63-43E9-8A05-1911A3D63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F6E7-05DF-4F0A-B248-1744234FF22E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2D3-CC63-43E9-8A05-1911A3D63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F6E7-05DF-4F0A-B248-1744234FF22E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2D3-CC63-43E9-8A05-1911A3D63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F6E7-05DF-4F0A-B248-1744234FF22E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2D3-CC63-43E9-8A05-1911A3D63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F6E7-05DF-4F0A-B248-1744234FF22E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2D3-CC63-43E9-8A05-1911A3D63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F6E7-05DF-4F0A-B248-1744234FF22E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2D3-CC63-43E9-8A05-1911A3D63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F6E7-05DF-4F0A-B248-1744234FF22E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2D3-CC63-43E9-8A05-1911A3D63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0F6E7-05DF-4F0A-B248-1744234FF22E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552D3-CC63-43E9-8A05-1911A3D63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0F6E7-05DF-4F0A-B248-1744234FF22E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552D3-CC63-43E9-8A05-1911A3D63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198761" y="3186170"/>
            <a:ext cx="5438711" cy="45176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6137920"/>
            <a:ext cx="9144000" cy="720080"/>
          </a:xfrm>
          <a:prstGeom prst="rect">
            <a:avLst/>
          </a:prstGeom>
          <a:noFill/>
        </p:spPr>
      </p:pic>
      <p:pic>
        <p:nvPicPr>
          <p:cNvPr id="6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493473" y="3186169"/>
            <a:ext cx="5438711" cy="451765"/>
          </a:xfrm>
          <a:prstGeom prst="rect">
            <a:avLst/>
          </a:prstGeom>
          <a:noFill/>
        </p:spPr>
      </p:pic>
      <p:pic>
        <p:nvPicPr>
          <p:cNvPr id="12290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0"/>
            <a:ext cx="9144000" cy="7200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361555" y="2143116"/>
            <a:ext cx="56795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Умники и умницы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3929066"/>
            <a:ext cx="4846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Учитель: </a:t>
            </a:r>
            <a:r>
              <a:rPr lang="ru-RU" sz="2400" dirty="0" smtClean="0"/>
              <a:t>Ильина Ольга Николаевна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0"/>
            <a:ext cx="9144000" cy="720080"/>
          </a:xfrm>
          <a:prstGeom prst="rect">
            <a:avLst/>
          </a:prstGeom>
          <a:noFill/>
        </p:spPr>
      </p:pic>
      <p:pic>
        <p:nvPicPr>
          <p:cNvPr id="12292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198761" y="3186170"/>
            <a:ext cx="5438711" cy="45176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6137920"/>
            <a:ext cx="9144000" cy="720080"/>
          </a:xfrm>
          <a:prstGeom prst="rect">
            <a:avLst/>
          </a:prstGeom>
          <a:noFill/>
        </p:spPr>
      </p:pic>
      <p:pic>
        <p:nvPicPr>
          <p:cNvPr id="6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493473" y="3186169"/>
            <a:ext cx="5438711" cy="45176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14480" y="1214422"/>
            <a:ext cx="529721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Зеленая дорожка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Мальчик крикнул прохожему «Скажите, сколько сейчас часов?», а после ответа быстро скрылся</a:t>
            </a:r>
            <a:r>
              <a:rPr lang="ru-RU" sz="3600" b="1" dirty="0" smtClean="0">
                <a:solidFill>
                  <a:srgbClr val="7030A0"/>
                </a:solidFill>
              </a:rPr>
              <a:t>.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Мальчик допустил четыре ошибки. Какие?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0"/>
            <a:ext cx="9144000" cy="720080"/>
          </a:xfrm>
          <a:prstGeom prst="rect">
            <a:avLst/>
          </a:prstGeom>
          <a:noFill/>
        </p:spPr>
      </p:pic>
      <p:pic>
        <p:nvPicPr>
          <p:cNvPr id="12292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198761" y="3186170"/>
            <a:ext cx="5438711" cy="45176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6137920"/>
            <a:ext cx="9144000" cy="720080"/>
          </a:xfrm>
          <a:prstGeom prst="rect">
            <a:avLst/>
          </a:prstGeom>
          <a:noFill/>
        </p:spPr>
      </p:pic>
      <p:pic>
        <p:nvPicPr>
          <p:cNvPr id="6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493473" y="3186169"/>
            <a:ext cx="5438711" cy="45176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14480" y="1714488"/>
            <a:ext cx="59293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Поздравляем</a:t>
            </a:r>
          </a:p>
          <a:p>
            <a:pPr algn="ctr"/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победителей</a:t>
            </a:r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198762" y="3207829"/>
            <a:ext cx="5438711" cy="45176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6137920"/>
            <a:ext cx="9144000" cy="720080"/>
          </a:xfrm>
          <a:prstGeom prst="rect">
            <a:avLst/>
          </a:prstGeom>
          <a:noFill/>
        </p:spPr>
      </p:pic>
      <p:pic>
        <p:nvPicPr>
          <p:cNvPr id="6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493473" y="3186169"/>
            <a:ext cx="5438711" cy="451765"/>
          </a:xfrm>
          <a:prstGeom prst="rect">
            <a:avLst/>
          </a:prstGeom>
          <a:noFill/>
        </p:spPr>
      </p:pic>
      <p:pic>
        <p:nvPicPr>
          <p:cNvPr id="12290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0"/>
            <a:ext cx="9144000" cy="72008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14414" y="1214422"/>
            <a:ext cx="7022855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>Красная дорожка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Какое слово лишнее? И какой частью речи оно является?</a:t>
            </a:r>
          </a:p>
          <a:p>
            <a:pPr marL="342900" indent="-342900"/>
            <a:r>
              <a:rPr lang="ru-RU" sz="5400" b="1" dirty="0" smtClean="0">
                <a:solidFill>
                  <a:srgbClr val="7030A0"/>
                </a:solidFill>
              </a:rPr>
              <a:t>Я, он, ты, мне, мни, тебя, тот, эта.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198762" y="3207829"/>
            <a:ext cx="5438711" cy="45176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6137920"/>
            <a:ext cx="9144000" cy="720080"/>
          </a:xfrm>
          <a:prstGeom prst="rect">
            <a:avLst/>
          </a:prstGeom>
          <a:noFill/>
        </p:spPr>
      </p:pic>
      <p:pic>
        <p:nvPicPr>
          <p:cNvPr id="6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493473" y="3186169"/>
            <a:ext cx="5438711" cy="451765"/>
          </a:xfrm>
          <a:prstGeom prst="rect">
            <a:avLst/>
          </a:prstGeom>
          <a:noFill/>
        </p:spPr>
      </p:pic>
      <p:pic>
        <p:nvPicPr>
          <p:cNvPr id="12290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0"/>
            <a:ext cx="9144000" cy="72008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42976" y="1500174"/>
            <a:ext cx="74035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Желтая дорожка</a:t>
            </a:r>
          </a:p>
          <a:p>
            <a:pPr marL="342900" indent="-342900">
              <a:buAutoNum type="arabicPeriod"/>
            </a:pPr>
            <a:r>
              <a:rPr lang="ru-RU" sz="2400" i="1" dirty="0" smtClean="0"/>
              <a:t>Внимательно послушайте </a:t>
            </a:r>
            <a:r>
              <a:rPr lang="ru-RU" sz="2400" i="1" dirty="0" smtClean="0"/>
              <a:t>словосочетания</a:t>
            </a:r>
            <a:r>
              <a:rPr lang="ru-RU" sz="2400" i="1" dirty="0" smtClean="0"/>
              <a:t>.</a:t>
            </a:r>
          </a:p>
          <a:p>
            <a:pPr marL="342900" indent="-342900"/>
            <a:r>
              <a:rPr lang="ru-RU" sz="3600" b="1" dirty="0" smtClean="0">
                <a:solidFill>
                  <a:srgbClr val="7030A0"/>
                </a:solidFill>
              </a:rPr>
              <a:t>Золотой перстень, золотой </a:t>
            </a:r>
            <a:r>
              <a:rPr lang="ru-RU" sz="3600" b="1" dirty="0" smtClean="0">
                <a:solidFill>
                  <a:srgbClr val="7030A0"/>
                </a:solidFill>
              </a:rPr>
              <a:t>характер, </a:t>
            </a:r>
            <a:r>
              <a:rPr lang="ru-RU" sz="3600" b="1" dirty="0" smtClean="0">
                <a:solidFill>
                  <a:srgbClr val="7030A0"/>
                </a:solidFill>
              </a:rPr>
              <a:t>золотая рожь</a:t>
            </a:r>
            <a:r>
              <a:rPr lang="ru-RU" sz="3600" b="1" dirty="0" smtClean="0">
                <a:solidFill>
                  <a:srgbClr val="7030A0"/>
                </a:solidFill>
              </a:rPr>
              <a:t>,</a:t>
            </a:r>
          </a:p>
          <a:p>
            <a:pPr marL="342900" indent="-342900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золотое сердце, золотые руки</a:t>
            </a:r>
            <a:r>
              <a:rPr lang="ru-RU" sz="3600" dirty="0" smtClean="0"/>
              <a:t>.</a:t>
            </a:r>
          </a:p>
          <a:p>
            <a:pPr marL="342900" indent="-342900"/>
            <a:r>
              <a:rPr lang="ru-RU" sz="2400" i="1" dirty="0" smtClean="0"/>
              <a:t>В каких из них слово «золотой» употреблено</a:t>
            </a:r>
          </a:p>
          <a:p>
            <a:pPr marL="342900" indent="-342900"/>
            <a:r>
              <a:rPr lang="ru-RU" sz="2400" i="1" dirty="0" smtClean="0"/>
              <a:t>в прямом значении? В каких – в переносном?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198762" y="3207829"/>
            <a:ext cx="5438711" cy="45176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6137920"/>
            <a:ext cx="9144000" cy="720080"/>
          </a:xfrm>
          <a:prstGeom prst="rect">
            <a:avLst/>
          </a:prstGeom>
          <a:noFill/>
        </p:spPr>
      </p:pic>
      <p:pic>
        <p:nvPicPr>
          <p:cNvPr id="6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493473" y="3186169"/>
            <a:ext cx="5438711" cy="451765"/>
          </a:xfrm>
          <a:prstGeom prst="rect">
            <a:avLst/>
          </a:prstGeom>
          <a:noFill/>
        </p:spPr>
      </p:pic>
      <p:pic>
        <p:nvPicPr>
          <p:cNvPr id="12290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0"/>
            <a:ext cx="9144000" cy="72008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214414" y="1285860"/>
            <a:ext cx="495256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Зеленая дорожка</a:t>
            </a:r>
          </a:p>
          <a:p>
            <a:pPr marL="342900" indent="-342900" algn="ctr"/>
            <a:r>
              <a:rPr lang="ru-RU" sz="2800" dirty="0" smtClean="0"/>
              <a:t>Какая  ошибка допущена в предложении?</a:t>
            </a:r>
            <a:endParaRPr lang="ru-RU" sz="2800" dirty="0" smtClean="0"/>
          </a:p>
          <a:p>
            <a:pPr marL="342900" indent="-342900"/>
            <a:r>
              <a:rPr lang="ru-RU" sz="4000" b="1" dirty="0" smtClean="0">
                <a:solidFill>
                  <a:srgbClr val="7030A0"/>
                </a:solidFill>
              </a:rPr>
              <a:t>Юля подмела пол и посуду.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198762" y="3207829"/>
            <a:ext cx="5438711" cy="45176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6137920"/>
            <a:ext cx="9144000" cy="720080"/>
          </a:xfrm>
          <a:prstGeom prst="rect">
            <a:avLst/>
          </a:prstGeom>
          <a:noFill/>
        </p:spPr>
      </p:pic>
      <p:pic>
        <p:nvPicPr>
          <p:cNvPr id="6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493473" y="3186169"/>
            <a:ext cx="5438711" cy="451765"/>
          </a:xfrm>
          <a:prstGeom prst="rect">
            <a:avLst/>
          </a:prstGeom>
          <a:noFill/>
        </p:spPr>
      </p:pic>
      <p:pic>
        <p:nvPicPr>
          <p:cNvPr id="12290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0"/>
            <a:ext cx="9144000" cy="72008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85852" y="1214422"/>
            <a:ext cx="70942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Красная дорожка</a:t>
            </a:r>
          </a:p>
          <a:p>
            <a:r>
              <a:rPr lang="ru-RU" sz="3600" b="1" dirty="0" smtClean="0"/>
              <a:t>Соедини </a:t>
            </a:r>
            <a:r>
              <a:rPr lang="ru-RU" sz="3600" b="1" dirty="0" smtClean="0"/>
              <a:t>слова парами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Море                            быстрая                 Озеро           </a:t>
            </a:r>
            <a:r>
              <a:rPr lang="ru-RU" sz="3600" b="1" dirty="0" smtClean="0">
                <a:solidFill>
                  <a:srgbClr val="7030A0"/>
                </a:solidFill>
              </a:rPr>
              <a:t>                </a:t>
            </a:r>
            <a:r>
              <a:rPr lang="ru-RU" sz="3600" b="1" dirty="0" smtClean="0">
                <a:solidFill>
                  <a:srgbClr val="7030A0"/>
                </a:solidFill>
              </a:rPr>
              <a:t>старый          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Река                              спокойное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П</a:t>
            </a:r>
            <a:r>
              <a:rPr lang="ru-RU" sz="3600" b="1" dirty="0" smtClean="0">
                <a:solidFill>
                  <a:srgbClr val="7030A0"/>
                </a:solidFill>
              </a:rPr>
              <a:t>руд                              </a:t>
            </a:r>
            <a:r>
              <a:rPr lang="ru-RU" sz="3600" b="1" dirty="0" smtClean="0">
                <a:solidFill>
                  <a:srgbClr val="7030A0"/>
                </a:solidFill>
              </a:rPr>
              <a:t>грязная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Лужа                             глубокое         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2976" y="3286124"/>
            <a:ext cx="7403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      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198762" y="3207829"/>
            <a:ext cx="5438711" cy="45176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6137920"/>
            <a:ext cx="9144000" cy="720080"/>
          </a:xfrm>
          <a:prstGeom prst="rect">
            <a:avLst/>
          </a:prstGeom>
          <a:noFill/>
        </p:spPr>
      </p:pic>
      <p:pic>
        <p:nvPicPr>
          <p:cNvPr id="6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493473" y="3186169"/>
            <a:ext cx="5438711" cy="451765"/>
          </a:xfrm>
          <a:prstGeom prst="rect">
            <a:avLst/>
          </a:prstGeom>
          <a:noFill/>
        </p:spPr>
      </p:pic>
      <p:pic>
        <p:nvPicPr>
          <p:cNvPr id="12290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0"/>
            <a:ext cx="9144000" cy="72008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42976" y="1571612"/>
            <a:ext cx="740356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Желтая дорожка</a:t>
            </a:r>
          </a:p>
          <a:p>
            <a:r>
              <a:rPr lang="ru-RU" sz="2400" i="1" dirty="0" smtClean="0"/>
              <a:t>2. Измени фразы, чтобы получилось правильно?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Трусливый, как медведь                      Голодный, как </a:t>
            </a:r>
            <a:r>
              <a:rPr lang="ru-RU" sz="4000" b="1" dirty="0" err="1" smtClean="0">
                <a:solidFill>
                  <a:srgbClr val="7030A0"/>
                </a:solidFill>
              </a:rPr>
              <a:t>осел</a:t>
            </a:r>
            <a:r>
              <a:rPr lang="ru-RU" sz="4000" b="1" dirty="0" smtClean="0">
                <a:solidFill>
                  <a:srgbClr val="7030A0"/>
                </a:solidFill>
              </a:rPr>
              <a:t>                                   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Неуклюжий, как заяц                            упрямый, как волк      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198762" y="3207829"/>
            <a:ext cx="5438711" cy="45176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6137920"/>
            <a:ext cx="9144000" cy="720080"/>
          </a:xfrm>
          <a:prstGeom prst="rect">
            <a:avLst/>
          </a:prstGeom>
          <a:noFill/>
        </p:spPr>
      </p:pic>
      <p:pic>
        <p:nvPicPr>
          <p:cNvPr id="6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493473" y="3186169"/>
            <a:ext cx="5438711" cy="451765"/>
          </a:xfrm>
          <a:prstGeom prst="rect">
            <a:avLst/>
          </a:prstGeom>
          <a:noFill/>
        </p:spPr>
      </p:pic>
      <p:pic>
        <p:nvPicPr>
          <p:cNvPr id="12290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0"/>
            <a:ext cx="9144000" cy="72008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214414" y="1142984"/>
            <a:ext cx="642942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Зеленая дорожка</a:t>
            </a:r>
          </a:p>
          <a:p>
            <a:r>
              <a:rPr lang="ru-RU" sz="2400" i="1" dirty="0" smtClean="0"/>
              <a:t>«Пятый лишний</a:t>
            </a:r>
            <a:r>
              <a:rPr lang="ru-RU" sz="2400" i="1" dirty="0" smtClean="0"/>
              <a:t>»</a:t>
            </a:r>
          </a:p>
          <a:p>
            <a:r>
              <a:rPr lang="ru-RU" sz="4800" b="1" dirty="0" smtClean="0">
                <a:solidFill>
                  <a:srgbClr val="7030A0"/>
                </a:solidFill>
              </a:rPr>
              <a:t>Пятый</a:t>
            </a:r>
          </a:p>
          <a:p>
            <a:r>
              <a:rPr lang="ru-RU" sz="4800" b="1" dirty="0" smtClean="0">
                <a:solidFill>
                  <a:srgbClr val="7030A0"/>
                </a:solidFill>
              </a:rPr>
              <a:t> пятерка</a:t>
            </a:r>
          </a:p>
          <a:p>
            <a:r>
              <a:rPr lang="ru-RU" sz="4800" b="1" dirty="0" smtClean="0">
                <a:solidFill>
                  <a:srgbClr val="7030A0"/>
                </a:solidFill>
              </a:rPr>
              <a:t> пятница</a:t>
            </a:r>
          </a:p>
          <a:p>
            <a:r>
              <a:rPr lang="ru-RU" sz="4800" b="1" dirty="0" smtClean="0">
                <a:solidFill>
                  <a:srgbClr val="7030A0"/>
                </a:solidFill>
              </a:rPr>
              <a:t> пятно</a:t>
            </a:r>
          </a:p>
          <a:p>
            <a:r>
              <a:rPr lang="ru-RU" sz="4800" b="1" dirty="0" smtClean="0">
                <a:solidFill>
                  <a:srgbClr val="7030A0"/>
                </a:solidFill>
              </a:rPr>
              <a:t> </a:t>
            </a:r>
            <a:r>
              <a:rPr lang="ru-RU" sz="4800" b="1" dirty="0" smtClean="0">
                <a:solidFill>
                  <a:srgbClr val="7030A0"/>
                </a:solidFill>
              </a:rPr>
              <a:t>пятачок</a:t>
            </a:r>
          </a:p>
          <a:p>
            <a:endParaRPr lang="ru-RU" sz="2400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0"/>
            <a:ext cx="9144000" cy="720080"/>
          </a:xfrm>
          <a:prstGeom prst="rect">
            <a:avLst/>
          </a:prstGeom>
          <a:noFill/>
        </p:spPr>
      </p:pic>
      <p:pic>
        <p:nvPicPr>
          <p:cNvPr id="12292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198761" y="3186170"/>
            <a:ext cx="5438711" cy="45176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6137920"/>
            <a:ext cx="9144000" cy="720080"/>
          </a:xfrm>
          <a:prstGeom prst="rect">
            <a:avLst/>
          </a:prstGeom>
          <a:noFill/>
        </p:spPr>
      </p:pic>
      <p:pic>
        <p:nvPicPr>
          <p:cNvPr id="6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493473" y="3186169"/>
            <a:ext cx="5438711" cy="45176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43042" y="1142984"/>
            <a:ext cx="6321667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Желтая дорожка</a:t>
            </a:r>
          </a:p>
          <a:p>
            <a:r>
              <a:rPr lang="ru-RU" sz="2800" dirty="0" smtClean="0"/>
              <a:t>3</a:t>
            </a:r>
            <a:r>
              <a:rPr lang="ru-RU" sz="2800" dirty="0" smtClean="0"/>
              <a:t>. </a:t>
            </a:r>
            <a:r>
              <a:rPr lang="ru-RU" sz="2800" dirty="0" smtClean="0"/>
              <a:t>К данным </a:t>
            </a:r>
            <a:r>
              <a:rPr lang="ru-RU" sz="2800" dirty="0" smtClean="0"/>
              <a:t>словам подбери синонимы</a:t>
            </a:r>
          </a:p>
          <a:p>
            <a:r>
              <a:rPr lang="ru-RU" sz="5400" b="1" dirty="0" smtClean="0">
                <a:solidFill>
                  <a:srgbClr val="7030A0"/>
                </a:solidFill>
              </a:rPr>
              <a:t>Юная – </a:t>
            </a:r>
          </a:p>
          <a:p>
            <a:r>
              <a:rPr lang="ru-RU" sz="5400" b="1" dirty="0" smtClean="0">
                <a:solidFill>
                  <a:srgbClr val="7030A0"/>
                </a:solidFill>
              </a:rPr>
              <a:t>Пожилая – </a:t>
            </a:r>
          </a:p>
          <a:p>
            <a:r>
              <a:rPr lang="ru-RU" sz="5400" b="1" dirty="0" smtClean="0">
                <a:solidFill>
                  <a:srgbClr val="7030A0"/>
                </a:solidFill>
              </a:rPr>
              <a:t>Отважная - 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0"/>
            <a:ext cx="9144000" cy="720080"/>
          </a:xfrm>
          <a:prstGeom prst="rect">
            <a:avLst/>
          </a:prstGeom>
          <a:noFill/>
        </p:spPr>
      </p:pic>
      <p:pic>
        <p:nvPicPr>
          <p:cNvPr id="12292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198761" y="3186170"/>
            <a:ext cx="5438711" cy="45176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6137920"/>
            <a:ext cx="9144000" cy="720080"/>
          </a:xfrm>
          <a:prstGeom prst="rect">
            <a:avLst/>
          </a:prstGeom>
          <a:noFill/>
        </p:spPr>
      </p:pic>
      <p:pic>
        <p:nvPicPr>
          <p:cNvPr id="6" name="Picture 4" descr="C:\Documents and Settings\Администратор\Рабочий стол\Татьяна\блестяшки анимашки\разделители\4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493473" y="3186169"/>
            <a:ext cx="5438711" cy="45176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28662" y="1071546"/>
            <a:ext cx="721523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         Зеленая </a:t>
            </a:r>
            <a:r>
              <a:rPr lang="ru-RU" sz="5400" b="1" dirty="0" smtClean="0">
                <a:solidFill>
                  <a:srgbClr val="FF0000"/>
                </a:solidFill>
              </a:rPr>
              <a:t>дорожка</a:t>
            </a:r>
          </a:p>
          <a:p>
            <a:r>
              <a:rPr lang="ru-RU" sz="2400" i="1" dirty="0" smtClean="0"/>
              <a:t>3. Узнайте, о чем идет </a:t>
            </a:r>
            <a:r>
              <a:rPr lang="ru-RU" sz="2400" i="1" dirty="0" smtClean="0"/>
              <a:t>р</a:t>
            </a:r>
            <a:r>
              <a:rPr lang="ru-RU" sz="2400" i="1" dirty="0" smtClean="0"/>
              <a:t>ечь</a:t>
            </a:r>
            <a:r>
              <a:rPr lang="ru-RU" sz="2400" i="1" dirty="0" smtClean="0"/>
              <a:t>.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Его вешают, приходя в уныние; </a:t>
            </a:r>
            <a:r>
              <a:rPr lang="ru-RU" sz="3600" b="1" dirty="0" smtClean="0">
                <a:solidFill>
                  <a:srgbClr val="7030A0"/>
                </a:solidFill>
              </a:rPr>
              <a:t>его </a:t>
            </a:r>
            <a:r>
              <a:rPr lang="ru-RU" sz="3600" b="1" dirty="0" smtClean="0">
                <a:solidFill>
                  <a:srgbClr val="7030A0"/>
                </a:solidFill>
              </a:rPr>
              <a:t>задирают, когда </a:t>
            </a:r>
            <a:r>
              <a:rPr lang="ru-RU" sz="3600" b="1" dirty="0" err="1" smtClean="0">
                <a:solidFill>
                  <a:srgbClr val="7030A0"/>
                </a:solidFill>
              </a:rPr>
              <a:t>зазнаются;его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всюду суют, </a:t>
            </a:r>
            <a:r>
              <a:rPr lang="ru-RU" sz="3600" b="1" dirty="0" smtClean="0">
                <a:solidFill>
                  <a:srgbClr val="7030A0"/>
                </a:solidFill>
              </a:rPr>
              <a:t>вмешиваясь </a:t>
            </a:r>
            <a:r>
              <a:rPr lang="ru-RU" sz="3600" b="1" dirty="0" smtClean="0">
                <a:solidFill>
                  <a:srgbClr val="7030A0"/>
                </a:solidFill>
              </a:rPr>
              <a:t>не в свое дело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амка из синих камне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Рамка из синих камней</Template>
  <TotalTime>94</TotalTime>
  <Words>228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Рамка из синих камней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13</cp:revision>
  <dcterms:created xsi:type="dcterms:W3CDTF">2013-02-09T17:04:14Z</dcterms:created>
  <dcterms:modified xsi:type="dcterms:W3CDTF">2013-02-11T13:27:00Z</dcterms:modified>
</cp:coreProperties>
</file>