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7" r:id="rId12"/>
    <p:sldId id="271" r:id="rId13"/>
    <p:sldId id="268" r:id="rId14"/>
    <p:sldId id="266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1847FC-153A-4B82-9DB1-CEC328860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8E1B03A-2F2C-45C1-B801-95C62C781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D0EE67-085D-421A-ABFA-82811348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D7318-B7E2-4EF2-8775-714CF555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5FD1AB6-F8E7-4CE0-B2E1-A52DDD94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763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2DABC9-2FAF-4B39-9104-2A728BF1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4373DE3-59D9-4E55-A11D-2DFD7BB7D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BF4D93-B5CE-4AE6-A1F4-C5ABA90F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3A5BD9-3F9D-4456-8FD2-A483C043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3935B7-FB9E-448F-B980-9A653CDF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36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B2165-1707-48DF-9E87-619F50049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D25EB92-3A18-4B6F-B1BA-49F6535E2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60E6AB7-4476-4C0D-8A8A-E98A981A3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D8CE3B-D889-4BF2-B157-50C5DAB6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597E74-F2EC-4B19-8C15-0F0CD9998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748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8954AA-0DB8-4B3F-A257-3E549A367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88B937-1703-431A-810C-35271FF31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68D76F-FD27-4A53-9E53-A936F73B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D2F6E4-6478-4B28-995D-EA921D71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1055A7-DB45-46BB-AE51-77C87D19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11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CF2D3E-C8C9-44B0-B86C-ABFD47826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8238F3-EECB-4AAD-BBE2-F5B6C633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D8397F6-B32F-4AB9-91B5-1EF48264D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76333ED-0A1E-4983-8619-C8B8E2E4B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B16D7F-BD48-48B9-B2B8-93FFA48E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074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E15C3A-D371-4F35-A0AB-C3354553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2BBAAA-5AFF-4689-B961-DB3BA215C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305839D-50F7-43B8-ACE7-91917C9D3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201E45-DF98-4DC0-8F62-6916C9FA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8CD2E3-AF53-41B6-A485-1C24BB4E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6D910EF-8C04-4076-BE86-E12C1AF2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291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06412D-9D46-4BCA-9453-E7E10FC88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26AFF92-2F31-476E-A0B1-DD1350BC4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8226A0E-47F9-403C-85B0-95ECCEE22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1F2977F-8E0C-416C-9235-5E8A4B69C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6460B51-D340-428F-A9EB-21949ED8C3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5EA178-9271-414E-9A53-8BF7641C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FA1FABA-1C92-4BC2-9D00-A670662FD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1A7B029-D933-42B8-BC64-BB180552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2995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7B5F6B-9C82-45B5-9905-2965B655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B56031-A975-47B9-B5B3-623C02F79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8D32155-37E5-42AB-9380-0BA8056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E8822E-C1CD-4996-B467-4369E66B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880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5F1CA51-55E3-41B9-9DC1-84642E6FF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936090C-E149-4ED6-9E9A-95265721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80C5A7E-D4F1-4674-810E-2CC7C3B8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335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D3964-F401-4C41-863B-9BDB70892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1B06A0-E0F3-4A77-8ED2-C4F428C82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8A914FE-746D-460B-9FEA-7E4CF8FB6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B67E2A-7845-434A-9C54-CB13998B4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E1DCFD8-AF4C-454A-9367-23B4D487B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706BC11-751D-42F3-8E9F-778BD2E7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3317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6518AB-788D-41F1-84E6-CCDABE701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7E65524-4116-48A1-8B00-6679DA02C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EEADF4D-4F85-451A-A048-4BEAB903C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7C219E-DE50-4DEC-8832-ECEC50C4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A59D83B-422C-424A-BD0F-C2B4DB2F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ECD36F7-CB6F-4960-8FE7-5679DC30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181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5031CE-DE8F-4D92-A10D-864CFC407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3B31C3B-E799-42DD-85E4-A4281B016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731A76-A814-4884-A1A8-0AF14C2C5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F908-241F-43DE-BBFB-24D5B3924689}" type="datetimeFigureOut">
              <a:rPr lang="ru-RU" smtClean="0"/>
              <a:pPr/>
              <a:t>22.02.2022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6F7426-6FCE-4865-B0DB-9934AB35E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42301C-3211-4044-AE46-8438DAD9B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B38D0-0419-45AE-80A1-3D4C522162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514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10" Type="http://schemas.openxmlformats.org/officeDocument/2006/relationships/slide" Target="slide10.xml"/><Relationship Id="rId4" Type="http://schemas.microsoft.com/office/2007/relationships/media" Target="../media/media1.mp3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9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9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5A619C-044F-43B2-9B96-955EFC901859}"/>
              </a:ext>
            </a:extLst>
          </p:cNvPr>
          <p:cNvSpPr/>
          <p:nvPr/>
        </p:nvSpPr>
        <p:spPr>
          <a:xfrm>
            <a:off x="690113" y="250166"/>
            <a:ext cx="2415396" cy="56071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1</a:t>
            </a:r>
          </a:p>
        </p:txBody>
      </p:sp>
      <p:sp>
        <p:nvSpPr>
          <p:cNvPr id="6" name="Oval 1">
            <a:extLst>
              <a:ext uri="{FF2B5EF4-FFF2-40B4-BE49-F238E27FC236}">
                <a16:creationId xmlns:a16="http://schemas.microsoft.com/office/drawing/2014/main" xmlns="" id="{D5CA7A55-C596-4412-81FC-035CDDFE6BBC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xmlns="" id="{0BF18D62-9D6E-4AF4-BB6B-7FA538C48AE4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xmlns="" id="{C7047343-5F7E-4A34-8230-A6524EE74FD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Oval 4">
            <a:extLst>
              <a:ext uri="{FF2B5EF4-FFF2-40B4-BE49-F238E27FC236}">
                <a16:creationId xmlns:a16="http://schemas.microsoft.com/office/drawing/2014/main" xmlns="" id="{C50FACE6-7068-42F9-831A-F2A5A6DABA4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xmlns="" id="{14182EAB-C12C-4E8F-933B-DD60E725410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xmlns="" id="{0930B1BD-DE4F-4C30-8530-CDB04BF4E09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xmlns="" id="{1224206E-A725-4A24-A598-1455C1DC3202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xmlns="" id="{C94D9234-3115-4BFE-9637-4D9F8EA5808D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Oval 9">
            <a:extLst>
              <a:ext uri="{FF2B5EF4-FFF2-40B4-BE49-F238E27FC236}">
                <a16:creationId xmlns:a16="http://schemas.microsoft.com/office/drawing/2014/main" xmlns="" id="{895968D4-9F85-4F81-B751-16D6E88D92C3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xmlns="" id="{71BFB520-8A17-4851-9683-FBC81C420591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xmlns="" id="{AEC79F9D-95C6-4842-8B62-FCC2331F7DC6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Rounded Rectangle 12">
            <a:extLst>
              <a:ext uri="{FF2B5EF4-FFF2-40B4-BE49-F238E27FC236}">
                <a16:creationId xmlns:a16="http://schemas.microsoft.com/office/drawing/2014/main" xmlns="" id="{8F218760-EF0F-4648-AAE5-3E91F9ACD610}"/>
              </a:ext>
            </a:extLst>
          </p:cNvPr>
          <p:cNvSpPr/>
          <p:nvPr/>
        </p:nvSpPr>
        <p:spPr>
          <a:xfrm>
            <a:off x="2350087" y="889384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FC219ABB-6BE2-44CB-89C1-81DF4C2DAA9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001554" y="5784011"/>
            <a:ext cx="609600" cy="6096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859EBC61-3E17-4608-8768-2B0ECCEEEFB4}"/>
              </a:ext>
            </a:extLst>
          </p:cNvPr>
          <p:cNvSpPr/>
          <p:nvPr/>
        </p:nvSpPr>
        <p:spPr>
          <a:xfrm>
            <a:off x="9086493" y="250166"/>
            <a:ext cx="2415396" cy="5607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2</a:t>
            </a:r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xmlns="" id="{3B34BC16-7ACB-4DA5-8941-7309B04A99D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Oval 2">
            <a:extLst>
              <a:ext uri="{FF2B5EF4-FFF2-40B4-BE49-F238E27FC236}">
                <a16:creationId xmlns:a16="http://schemas.microsoft.com/office/drawing/2014/main" xmlns="" id="{E56FCDF3-D3DC-464A-82FA-0165E34F3FE6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E7B1E93E-0B0B-4754-91C2-CDE6D4F08E1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Oval 4">
            <a:extLst>
              <a:ext uri="{FF2B5EF4-FFF2-40B4-BE49-F238E27FC236}">
                <a16:creationId xmlns:a16="http://schemas.microsoft.com/office/drawing/2014/main" xmlns="" id="{409EF913-0CDD-49FC-B918-407462CC91CB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Oval 5">
            <a:extLst>
              <a:ext uri="{FF2B5EF4-FFF2-40B4-BE49-F238E27FC236}">
                <a16:creationId xmlns:a16="http://schemas.microsoft.com/office/drawing/2014/main" xmlns="" id="{A52DD3FD-5AA8-4855-8D8F-0C2A91A74AD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xmlns="" id="{EC886437-F0E8-4EF9-A925-95BA5C04415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18F22C6A-80D6-41C9-B7AC-2D05B864E40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Oval 8">
            <a:extLst>
              <a:ext uri="{FF2B5EF4-FFF2-40B4-BE49-F238E27FC236}">
                <a16:creationId xmlns:a16="http://schemas.microsoft.com/office/drawing/2014/main" xmlns="" id="{0326CACC-C1E7-4F10-85FE-F76A457EF14C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Oval 9">
            <a:extLst>
              <a:ext uri="{FF2B5EF4-FFF2-40B4-BE49-F238E27FC236}">
                <a16:creationId xmlns:a16="http://schemas.microsoft.com/office/drawing/2014/main" xmlns="" id="{D65A1B5B-CBE9-4F4A-BA86-684F921D8AA1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Oval 10">
            <a:extLst>
              <a:ext uri="{FF2B5EF4-FFF2-40B4-BE49-F238E27FC236}">
                <a16:creationId xmlns:a16="http://schemas.microsoft.com/office/drawing/2014/main" xmlns="" id="{81A40ED7-ACFD-4DB4-A0B7-6157E3107AA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Oval 11">
            <a:extLst>
              <a:ext uri="{FF2B5EF4-FFF2-40B4-BE49-F238E27FC236}">
                <a16:creationId xmlns:a16="http://schemas.microsoft.com/office/drawing/2014/main" xmlns="" id="{074C0FBD-0AAA-4536-B046-A953753E019D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ounded Rectangle 12">
            <a:extLst>
              <a:ext uri="{FF2B5EF4-FFF2-40B4-BE49-F238E27FC236}">
                <a16:creationId xmlns:a16="http://schemas.microsoft.com/office/drawing/2014/main" xmlns="" id="{A1FF84FB-E255-44DE-BC95-2D96B1EFAFCA}"/>
              </a:ext>
            </a:extLst>
          </p:cNvPr>
          <p:cNvSpPr/>
          <p:nvPr/>
        </p:nvSpPr>
        <p:spPr>
          <a:xfrm>
            <a:off x="1829623" y="877882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Oval 1">
            <a:extLst>
              <a:ext uri="{FF2B5EF4-FFF2-40B4-BE49-F238E27FC236}">
                <a16:creationId xmlns:a16="http://schemas.microsoft.com/office/drawing/2014/main" xmlns="" id="{D8F6D830-C935-4D44-B90B-C46A71AF7028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:a16="http://schemas.microsoft.com/office/drawing/2014/main" xmlns="" id="{941BD156-1A39-4175-BE14-FFA7D3B7AE4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Oval 3">
            <a:extLst>
              <a:ext uri="{FF2B5EF4-FFF2-40B4-BE49-F238E27FC236}">
                <a16:creationId xmlns:a16="http://schemas.microsoft.com/office/drawing/2014/main" xmlns="" id="{16A2B55F-E9D3-49C3-ADE3-931213749E7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Oval 4">
            <a:extLst>
              <a:ext uri="{FF2B5EF4-FFF2-40B4-BE49-F238E27FC236}">
                <a16:creationId xmlns:a16="http://schemas.microsoft.com/office/drawing/2014/main" xmlns="" id="{3135CCAF-EA6B-41E6-ACA9-67D2CE7AF292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Oval 5">
            <a:extLst>
              <a:ext uri="{FF2B5EF4-FFF2-40B4-BE49-F238E27FC236}">
                <a16:creationId xmlns:a16="http://schemas.microsoft.com/office/drawing/2014/main" xmlns="" id="{0B1D17E3-24C9-4A0A-9909-4825112B430B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Oval 6">
            <a:extLst>
              <a:ext uri="{FF2B5EF4-FFF2-40B4-BE49-F238E27FC236}">
                <a16:creationId xmlns:a16="http://schemas.microsoft.com/office/drawing/2014/main" xmlns="" id="{0CD2048E-0FD7-4680-9B26-00907637D847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Oval 7">
            <a:extLst>
              <a:ext uri="{FF2B5EF4-FFF2-40B4-BE49-F238E27FC236}">
                <a16:creationId xmlns:a16="http://schemas.microsoft.com/office/drawing/2014/main" xmlns="" id="{4F931467-4489-4342-B22F-9F98ACF96BD5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Oval 8">
            <a:extLst>
              <a:ext uri="{FF2B5EF4-FFF2-40B4-BE49-F238E27FC236}">
                <a16:creationId xmlns:a16="http://schemas.microsoft.com/office/drawing/2014/main" xmlns="" id="{D4227141-631C-4613-95FD-1F8B9C32ABD3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Oval 9">
            <a:extLst>
              <a:ext uri="{FF2B5EF4-FFF2-40B4-BE49-F238E27FC236}">
                <a16:creationId xmlns:a16="http://schemas.microsoft.com/office/drawing/2014/main" xmlns="" id="{0EA674AB-8C8E-4883-8D2B-19974EF1521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Oval 10">
            <a:extLst>
              <a:ext uri="{FF2B5EF4-FFF2-40B4-BE49-F238E27FC236}">
                <a16:creationId xmlns:a16="http://schemas.microsoft.com/office/drawing/2014/main" xmlns="" id="{CFE39214-B588-4756-BDEB-9527AB426970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Oval 11">
            <a:extLst>
              <a:ext uri="{FF2B5EF4-FFF2-40B4-BE49-F238E27FC236}">
                <a16:creationId xmlns:a16="http://schemas.microsoft.com/office/drawing/2014/main" xmlns="" id="{93801455-3E09-4DB6-8CE2-920C66F088B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xmlns="" id="{3A5489F9-4A52-430D-9B5C-69A9892FC229}"/>
              </a:ext>
            </a:extLst>
          </p:cNvPr>
          <p:cNvSpPr/>
          <p:nvPr/>
        </p:nvSpPr>
        <p:spPr>
          <a:xfrm>
            <a:off x="1312037" y="877890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Oval 1">
            <a:extLst>
              <a:ext uri="{FF2B5EF4-FFF2-40B4-BE49-F238E27FC236}">
                <a16:creationId xmlns:a16="http://schemas.microsoft.com/office/drawing/2014/main" xmlns="" id="{E0069107-7890-456F-B975-E7B73D5208F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Oval 2">
            <a:extLst>
              <a:ext uri="{FF2B5EF4-FFF2-40B4-BE49-F238E27FC236}">
                <a16:creationId xmlns:a16="http://schemas.microsoft.com/office/drawing/2014/main" xmlns="" id="{CCF18481-6604-41D1-ACAF-FEC624E5CA7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6AE28FEA-718F-4279-BC12-1422A4D802BC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Oval 4">
            <a:extLst>
              <a:ext uri="{FF2B5EF4-FFF2-40B4-BE49-F238E27FC236}">
                <a16:creationId xmlns:a16="http://schemas.microsoft.com/office/drawing/2014/main" xmlns="" id="{E69692DE-AB09-4F81-ABE2-3D710B5E4475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Oval 5">
            <a:extLst>
              <a:ext uri="{FF2B5EF4-FFF2-40B4-BE49-F238E27FC236}">
                <a16:creationId xmlns:a16="http://schemas.microsoft.com/office/drawing/2014/main" xmlns="" id="{0E1A852D-5B6D-402C-A433-7EBBF3266D68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Oval 6">
            <a:extLst>
              <a:ext uri="{FF2B5EF4-FFF2-40B4-BE49-F238E27FC236}">
                <a16:creationId xmlns:a16="http://schemas.microsoft.com/office/drawing/2014/main" xmlns="" id="{8C72713B-1BCE-41FE-B90D-C1FCFE380CCD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0" name="Oval 7">
            <a:extLst>
              <a:ext uri="{FF2B5EF4-FFF2-40B4-BE49-F238E27FC236}">
                <a16:creationId xmlns:a16="http://schemas.microsoft.com/office/drawing/2014/main" xmlns="" id="{8E783FD9-1E6B-4401-A8AA-262477B4934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1" name="Oval 8">
            <a:extLst>
              <a:ext uri="{FF2B5EF4-FFF2-40B4-BE49-F238E27FC236}">
                <a16:creationId xmlns:a16="http://schemas.microsoft.com/office/drawing/2014/main" xmlns="" id="{8334C020-5000-4025-917B-F2ECB4394924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xmlns="" id="{EAB5F6D0-DB31-4B14-BD81-BF76B198D61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3" name="Oval 10">
            <a:extLst>
              <a:ext uri="{FF2B5EF4-FFF2-40B4-BE49-F238E27FC236}">
                <a16:creationId xmlns:a16="http://schemas.microsoft.com/office/drawing/2014/main" xmlns="" id="{024960A4-CF32-4220-955E-78B625278FD9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Oval 11">
            <a:extLst>
              <a:ext uri="{FF2B5EF4-FFF2-40B4-BE49-F238E27FC236}">
                <a16:creationId xmlns:a16="http://schemas.microsoft.com/office/drawing/2014/main" xmlns="" id="{DBF68791-DA77-49E2-A5DB-96C115A82AC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5" name="Rounded Rectangle 12">
            <a:extLst>
              <a:ext uri="{FF2B5EF4-FFF2-40B4-BE49-F238E27FC236}">
                <a16:creationId xmlns:a16="http://schemas.microsoft.com/office/drawing/2014/main" xmlns="" id="{88ACA401-9A16-44CF-BC7C-5B43B2261CEB}"/>
              </a:ext>
            </a:extLst>
          </p:cNvPr>
          <p:cNvSpPr/>
          <p:nvPr/>
        </p:nvSpPr>
        <p:spPr>
          <a:xfrm>
            <a:off x="10614726" y="900886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Oval 1">
            <a:extLst>
              <a:ext uri="{FF2B5EF4-FFF2-40B4-BE49-F238E27FC236}">
                <a16:creationId xmlns:a16="http://schemas.microsoft.com/office/drawing/2014/main" xmlns="" id="{E56C80A0-86A7-429D-9992-24588D22AED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7" name="Oval 2">
            <a:extLst>
              <a:ext uri="{FF2B5EF4-FFF2-40B4-BE49-F238E27FC236}">
                <a16:creationId xmlns:a16="http://schemas.microsoft.com/office/drawing/2014/main" xmlns="" id="{D6BCCF0C-C4D6-46B7-806B-77FC2EA55292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Oval 3">
            <a:extLst>
              <a:ext uri="{FF2B5EF4-FFF2-40B4-BE49-F238E27FC236}">
                <a16:creationId xmlns:a16="http://schemas.microsoft.com/office/drawing/2014/main" xmlns="" id="{BA9BE2D4-ED73-4DC1-A317-D2DA825FD9E3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9" name="Oval 4">
            <a:extLst>
              <a:ext uri="{FF2B5EF4-FFF2-40B4-BE49-F238E27FC236}">
                <a16:creationId xmlns:a16="http://schemas.microsoft.com/office/drawing/2014/main" xmlns="" id="{264BFBF4-CA6B-467A-878E-8E5074ADF13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Oval 5">
            <a:extLst>
              <a:ext uri="{FF2B5EF4-FFF2-40B4-BE49-F238E27FC236}">
                <a16:creationId xmlns:a16="http://schemas.microsoft.com/office/drawing/2014/main" xmlns="" id="{40A7DAA6-74B0-4171-973E-C890552A93D8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Oval 6">
            <a:extLst>
              <a:ext uri="{FF2B5EF4-FFF2-40B4-BE49-F238E27FC236}">
                <a16:creationId xmlns:a16="http://schemas.microsoft.com/office/drawing/2014/main" xmlns="" id="{6D00CCC9-AA8C-4E4F-B4C9-C8D95A63744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xmlns="" id="{059767E9-5D30-4462-AA68-B179FBD3B9D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xmlns="" id="{525F58FE-1A56-4D5E-AC99-B486157AF57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Oval 9">
            <a:extLst>
              <a:ext uri="{FF2B5EF4-FFF2-40B4-BE49-F238E27FC236}">
                <a16:creationId xmlns:a16="http://schemas.microsoft.com/office/drawing/2014/main" xmlns="" id="{0C8F7F8F-49A1-48DE-B779-1305F77526BE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Oval 10">
            <a:extLst>
              <a:ext uri="{FF2B5EF4-FFF2-40B4-BE49-F238E27FC236}">
                <a16:creationId xmlns:a16="http://schemas.microsoft.com/office/drawing/2014/main" xmlns="" id="{0B24F911-139B-4155-8BCB-8BB794D516B4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Oval 11">
            <a:extLst>
              <a:ext uri="{FF2B5EF4-FFF2-40B4-BE49-F238E27FC236}">
                <a16:creationId xmlns:a16="http://schemas.microsoft.com/office/drawing/2014/main" xmlns="" id="{89B06771-91C0-4D9F-A452-4AFF5AFFD96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Rounded Rectangle 12">
            <a:extLst>
              <a:ext uri="{FF2B5EF4-FFF2-40B4-BE49-F238E27FC236}">
                <a16:creationId xmlns:a16="http://schemas.microsoft.com/office/drawing/2014/main" xmlns="" id="{0350C242-C9F9-416D-9F39-9621CF6E0121}"/>
              </a:ext>
            </a:extLst>
          </p:cNvPr>
          <p:cNvSpPr/>
          <p:nvPr/>
        </p:nvSpPr>
        <p:spPr>
          <a:xfrm>
            <a:off x="10094262" y="889384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Oval 1">
            <a:extLst>
              <a:ext uri="{FF2B5EF4-FFF2-40B4-BE49-F238E27FC236}">
                <a16:creationId xmlns:a16="http://schemas.microsoft.com/office/drawing/2014/main" xmlns="" id="{2C7C3A73-CF2D-47EF-9822-9764A16014F5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9" name="Oval 2">
            <a:extLst>
              <a:ext uri="{FF2B5EF4-FFF2-40B4-BE49-F238E27FC236}">
                <a16:creationId xmlns:a16="http://schemas.microsoft.com/office/drawing/2014/main" xmlns="" id="{28C84AFF-99B4-44A8-8805-6F9F53B82619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0" name="Oval 3">
            <a:extLst>
              <a:ext uri="{FF2B5EF4-FFF2-40B4-BE49-F238E27FC236}">
                <a16:creationId xmlns:a16="http://schemas.microsoft.com/office/drawing/2014/main" xmlns="" id="{B5D24654-55C4-494D-BA84-4B2289B8AC8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1" name="Oval 4">
            <a:extLst>
              <a:ext uri="{FF2B5EF4-FFF2-40B4-BE49-F238E27FC236}">
                <a16:creationId xmlns:a16="http://schemas.microsoft.com/office/drawing/2014/main" xmlns="" id="{B5DDEC70-89E1-4B61-B0A8-3E47CEB722A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Oval 5">
            <a:extLst>
              <a:ext uri="{FF2B5EF4-FFF2-40B4-BE49-F238E27FC236}">
                <a16:creationId xmlns:a16="http://schemas.microsoft.com/office/drawing/2014/main" xmlns="" id="{D44585E8-8905-4F3A-BC56-A8C2392AA8F2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Oval 6">
            <a:extLst>
              <a:ext uri="{FF2B5EF4-FFF2-40B4-BE49-F238E27FC236}">
                <a16:creationId xmlns:a16="http://schemas.microsoft.com/office/drawing/2014/main" xmlns="" id="{838AD6A7-57D0-4709-8F0F-D57E4CFA332F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4" name="Oval 7">
            <a:extLst>
              <a:ext uri="{FF2B5EF4-FFF2-40B4-BE49-F238E27FC236}">
                <a16:creationId xmlns:a16="http://schemas.microsoft.com/office/drawing/2014/main" xmlns="" id="{88098DA4-F524-486E-98CC-9065A74741A6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Oval 8">
            <a:extLst>
              <a:ext uri="{FF2B5EF4-FFF2-40B4-BE49-F238E27FC236}">
                <a16:creationId xmlns:a16="http://schemas.microsoft.com/office/drawing/2014/main" xmlns="" id="{A2D3EC86-B706-4E49-A548-88A6E059EA13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6" name="Oval 9">
            <a:extLst>
              <a:ext uri="{FF2B5EF4-FFF2-40B4-BE49-F238E27FC236}">
                <a16:creationId xmlns:a16="http://schemas.microsoft.com/office/drawing/2014/main" xmlns="" id="{CE743B9E-1858-42E9-B4DA-4A12EB46C98E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7" name="Oval 10">
            <a:extLst>
              <a:ext uri="{FF2B5EF4-FFF2-40B4-BE49-F238E27FC236}">
                <a16:creationId xmlns:a16="http://schemas.microsoft.com/office/drawing/2014/main" xmlns="" id="{E37245B4-8177-4599-8594-78677E2BBF5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8" name="Oval 11">
            <a:extLst>
              <a:ext uri="{FF2B5EF4-FFF2-40B4-BE49-F238E27FC236}">
                <a16:creationId xmlns:a16="http://schemas.microsoft.com/office/drawing/2014/main" xmlns="" id="{05F86D16-6296-4746-97C8-EE2423F5533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9" name="Rounded Rectangle 12">
            <a:extLst>
              <a:ext uri="{FF2B5EF4-FFF2-40B4-BE49-F238E27FC236}">
                <a16:creationId xmlns:a16="http://schemas.microsoft.com/office/drawing/2014/main" xmlns="" id="{DDD2E1BE-4542-4BE8-8B2D-43EF0E6941CB}"/>
              </a:ext>
            </a:extLst>
          </p:cNvPr>
          <p:cNvSpPr/>
          <p:nvPr/>
        </p:nvSpPr>
        <p:spPr>
          <a:xfrm>
            <a:off x="9576676" y="889392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Rounded Rectangle 14">
            <a:hlinkClick r:id="rId6" action="ppaction://hlinksldjump"/>
            <a:extLst>
              <a:ext uri="{FF2B5EF4-FFF2-40B4-BE49-F238E27FC236}">
                <a16:creationId xmlns:a16="http://schemas.microsoft.com/office/drawing/2014/main" xmlns="" id="{BB799FF1-D664-4B61-9AB8-57D5A0F44A94}"/>
              </a:ext>
            </a:extLst>
          </p:cNvPr>
          <p:cNvSpPr/>
          <p:nvPr/>
        </p:nvSpPr>
        <p:spPr>
          <a:xfrm>
            <a:off x="353413" y="2094540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ПРОСТАЯ ИГРА</a:t>
            </a:r>
          </a:p>
        </p:txBody>
      </p:sp>
      <p:sp>
        <p:nvSpPr>
          <p:cNvPr id="81" name="Rounded Rectangle 14">
            <a:hlinkClick r:id="rId7" action="ppaction://hlinksldjump"/>
            <a:extLst>
              <a:ext uri="{FF2B5EF4-FFF2-40B4-BE49-F238E27FC236}">
                <a16:creationId xmlns:a16="http://schemas.microsoft.com/office/drawing/2014/main" xmlns="" id="{32D3D36D-E91E-4DD5-8FFE-B3296763E31F}"/>
              </a:ext>
            </a:extLst>
          </p:cNvPr>
          <p:cNvSpPr/>
          <p:nvPr/>
        </p:nvSpPr>
        <p:spPr>
          <a:xfrm>
            <a:off x="353413" y="303930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ДВОЙНАЯ ИГРА</a:t>
            </a:r>
          </a:p>
        </p:txBody>
      </p:sp>
      <p:sp>
        <p:nvSpPr>
          <p:cNvPr id="82" name="Rounded Rectangle 14">
            <a:hlinkClick r:id="rId8" action="ppaction://hlinksldjump"/>
            <a:extLst>
              <a:ext uri="{FF2B5EF4-FFF2-40B4-BE49-F238E27FC236}">
                <a16:creationId xmlns:a16="http://schemas.microsoft.com/office/drawing/2014/main" xmlns="" id="{8AAE9E24-8B21-497D-80AB-983F59BBF18D}"/>
              </a:ext>
            </a:extLst>
          </p:cNvPr>
          <p:cNvSpPr/>
          <p:nvPr/>
        </p:nvSpPr>
        <p:spPr>
          <a:xfrm>
            <a:off x="353412" y="39797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ТРОЙНАЯ ИГРА</a:t>
            </a:r>
          </a:p>
        </p:txBody>
      </p:sp>
      <p:sp>
        <p:nvSpPr>
          <p:cNvPr id="83" name="Rounded Rectangle 14">
            <a:hlinkClick r:id="rId9" action="ppaction://hlinksldjump"/>
            <a:extLst>
              <a:ext uri="{FF2B5EF4-FFF2-40B4-BE49-F238E27FC236}">
                <a16:creationId xmlns:a16="http://schemas.microsoft.com/office/drawing/2014/main" xmlns="" id="{61013E03-BA04-4FBF-8735-E19CD7BD8B22}"/>
              </a:ext>
            </a:extLst>
          </p:cNvPr>
          <p:cNvSpPr/>
          <p:nvPr/>
        </p:nvSpPr>
        <p:spPr>
          <a:xfrm>
            <a:off x="394970" y="49593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Impact" panose="020B0806030902050204" pitchFamily="34" charset="0"/>
              </a:rPr>
              <a:t>ИГРА  НАОБОРОТ</a:t>
            </a:r>
          </a:p>
        </p:txBody>
      </p:sp>
      <p:sp>
        <p:nvSpPr>
          <p:cNvPr id="84" name="Скругленный прямоугольник 83">
            <a:hlinkClick r:id="rId10" action="ppaction://hlinksldjump"/>
          </p:cNvPr>
          <p:cNvSpPr/>
          <p:nvPr/>
        </p:nvSpPr>
        <p:spPr>
          <a:xfrm>
            <a:off x="326571" y="5878286"/>
            <a:ext cx="2246812" cy="770708"/>
          </a:xfrm>
          <a:prstGeom prst="round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hlinkClick r:id="rId10" action="ppaction://hlinksldjump"/>
              </a:rPr>
              <a:t>Большая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hlinkClick r:id="rId10" action="ppaction://hlinksldjump"/>
              </a:rPr>
              <a:t>игра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21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5C0A4B83-EE0F-468A-A320-5CBEFC74102C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82834" y="1789611"/>
            <a:ext cx="6688183" cy="303058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</a:rPr>
              <a:t>Большая</a:t>
            </a:r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</a:rPr>
              <a:t>игра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00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Современный исполнитель военных песен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Лещенко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Кобзон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Э. Пьеха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Малинин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знаю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6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7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10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3600" dirty="0" smtClean="0"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Город воинской славы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Орел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Псков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Грозный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6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7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10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3600" dirty="0" smtClean="0"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-269305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Оружие второй мировой войны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Катюша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Пулемет Максим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Винтовка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мосина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Противотанковые ежи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 Т-34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Бомбардировщик Ту-2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6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7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10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3600" dirty="0" smtClean="0"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Кто, кроме наших космонавтов, летал в космос?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02760" y="471949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 Дети войны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Валя Котик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Люба Шевцова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Зина Портнова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Леня Голиков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Костя Кравчук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Вася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Коробко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6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7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10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3600" dirty="0" smtClean="0"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человека манит космос?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Города -</a:t>
            </a:r>
            <a:r>
              <a:rPr lang="ru-RU" sz="2000" dirty="0" smtClean="0">
                <a:latin typeface="Arial Black" panose="020B0A04020102020204" pitchFamily="34" charset="0"/>
              </a:rPr>
              <a:t> </a:t>
            </a:r>
            <a:r>
              <a:rPr lang="ru-RU" sz="2000" dirty="0" smtClean="0">
                <a:latin typeface="Arial Black" panose="020B0A04020102020204" pitchFamily="34" charset="0"/>
              </a:rPr>
              <a:t>герои  Великой Отечественной войны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Севастополь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Волгоград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Смоленск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6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7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10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3600" dirty="0" smtClean="0">
                <a:latin typeface="Impact" panose="020B0806030902050204" pitchFamily="34" charset="0"/>
              </a:rPr>
              <a:t>5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ПРОСТАЯ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4B435494-5419-4096-B3BE-EE3FE77F8F56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25394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Назовите улицу Воронежа, носящую имя героя войны</a:t>
            </a:r>
            <a:r>
              <a:rPr lang="ru-RU" sz="2400" b="1" dirty="0" smtClean="0"/>
              <a:t>? 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Лизюкова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Жукова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Космодемьянской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Лидии Рябцевой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Е.Зеленко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П.Осипенко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Прямоугольник: скругленные углы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CED02C09-614A-4F5A-9D21-6D1AD41E93D7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965215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ДВОЙНАЯ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1AC07850-7BB6-4783-AB07-D9D48CEF80EE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199264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Назовите саму известную битву ВОВ?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Брестская крепость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Москву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Ленинград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 дуга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Берлин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12B5290E-68C4-45AE-8B0F-95A7D8FF2A7C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625449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ТРОЙНАЯ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BE2A2C84-8B91-4DCF-9D68-B4FCF92515DB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282923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Назовите известный фильм про войну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зори здесь тихие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Семнадцать мгновений весны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Они сражались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родину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Офицеры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Звезда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5FDB5F0F-A991-4588-B6DD-65D011866738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27512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ИГРА НАОБОРОТ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5C0A4B83-EE0F-468A-A320-5CBEFC74102C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160600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Самая популярная песня о войне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Катюша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Смуглянка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Землянка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180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Журавли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Песня о далёкой родине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FF0F62E4-64A5-443C-8ED1-84419764A80E}"/>
              </a:ext>
            </a:extLst>
          </p:cNvPr>
          <p:cNvGrpSpPr/>
          <p:nvPr/>
        </p:nvGrpSpPr>
        <p:grpSpPr>
          <a:xfrm>
            <a:off x="511277" y="412955"/>
            <a:ext cx="1325848" cy="1002890"/>
            <a:chOff x="511277" y="412955"/>
            <a:chExt cx="1325848" cy="1002890"/>
          </a:xfrm>
        </p:grpSpPr>
        <p:sp>
          <p:nvSpPr>
            <p:cNvPr id="37" name="Прямоугольник: скругленные углы 36">
              <a:extLst>
                <a:ext uri="{FF2B5EF4-FFF2-40B4-BE49-F238E27FC236}">
                  <a16:creationId xmlns:a16="http://schemas.microsoft.com/office/drawing/2014/main" xmlns="" id="{E56912E5-A3BB-40B5-B2E1-150E81C769D3}"/>
                </a:ext>
              </a:extLst>
            </p:cNvPr>
            <p:cNvSpPr/>
            <p:nvPr/>
          </p:nvSpPr>
          <p:spPr>
            <a:xfrm>
              <a:off x="511277" y="412955"/>
              <a:ext cx="1325848" cy="100289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xmlns="" id="{12F505A8-32D7-4D24-BC39-F65DCC2F98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853" y="547734"/>
              <a:ext cx="738339" cy="75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248E6598-DF62-4106-9660-88A01C8A21D2}"/>
              </a:ext>
            </a:extLst>
          </p:cNvPr>
          <p:cNvGrpSpPr/>
          <p:nvPr/>
        </p:nvGrpSpPr>
        <p:grpSpPr>
          <a:xfrm>
            <a:off x="10726819" y="412955"/>
            <a:ext cx="1325848" cy="1002890"/>
            <a:chOff x="10726819" y="412955"/>
            <a:chExt cx="1325848" cy="1002890"/>
          </a:xfrm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:a16="http://schemas.microsoft.com/office/drawing/2014/main" xmlns="" id="{7C2152DA-2FFF-47FE-979C-F1939A8DD166}"/>
                </a:ext>
              </a:extLst>
            </p:cNvPr>
            <p:cNvSpPr/>
            <p:nvPr/>
          </p:nvSpPr>
          <p:spPr>
            <a:xfrm>
              <a:off x="10726819" y="412955"/>
              <a:ext cx="1325848" cy="100289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latin typeface="Impact" panose="020B0806030902050204" pitchFamily="34" charset="0"/>
                </a:rPr>
                <a:t> </a:t>
              </a:r>
              <a:endParaRPr lang="ru-RU" sz="44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103" name="Picture 2">
              <a:extLst>
                <a:ext uri="{FF2B5EF4-FFF2-40B4-BE49-F238E27FC236}">
                  <a16:creationId xmlns:a16="http://schemas.microsoft.com/office/drawing/2014/main" xmlns="" id="{23D1BC7E-FB54-4DAF-9C41-A69F912B4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3458" y="534439"/>
              <a:ext cx="738339" cy="75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4" name="Rounded Rectangle 102">
            <a:hlinkClick r:id="rId9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349</Words>
  <Application>Microsoft Office PowerPoint</Application>
  <PresentationFormat>Произвольный</PresentationFormat>
  <Paragraphs>236</Paragraphs>
  <Slides>15</Slides>
  <Notes>0</Notes>
  <HiddenSlides>0</HiddenSlides>
  <MMClips>114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User</cp:lastModifiedBy>
  <cp:revision>25</cp:revision>
  <dcterms:created xsi:type="dcterms:W3CDTF">2021-09-20T03:18:55Z</dcterms:created>
  <dcterms:modified xsi:type="dcterms:W3CDTF">2022-02-22T08:31:49Z</dcterms:modified>
</cp:coreProperties>
</file>