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854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758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56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42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15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16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759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63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386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791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40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88665-63E1-43A6-85BE-6D49B2848FF7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B81C6-5815-4D5D-A3CB-C6604C211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38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81981" y="188640"/>
            <a:ext cx="4930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Indefinite article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07518" y="835647"/>
            <a:ext cx="42793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Неопределённый артикль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124162"/>
            <a:ext cx="22048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</a:t>
            </a:r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cat</a:t>
            </a: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3454" y="1942998"/>
            <a:ext cx="229421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</a:t>
            </a:r>
            <a:r>
              <a:rPr lang="en-US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dog</a:t>
            </a:r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2325" y="2631004"/>
            <a:ext cx="214212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</a:t>
            </a:r>
            <a:r>
              <a:rPr lang="en-US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bat</a:t>
            </a:r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356992"/>
            <a:ext cx="44513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</a:t>
            </a:r>
            <a:r>
              <a:rPr lang="en-US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university</a:t>
            </a:r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34243" y="1097574"/>
            <a:ext cx="339868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 </a:t>
            </a:r>
            <a:r>
              <a:rPr lang="en-US" sz="6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pple</a:t>
            </a:r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79276" y="1918170"/>
            <a:ext cx="38663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 </a:t>
            </a:r>
            <a:r>
              <a:rPr lang="en-US" sz="6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r>
              <a:rPr lang="en-US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range</a:t>
            </a:r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11949" y="3356992"/>
            <a:ext cx="458824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 </a:t>
            </a:r>
            <a:r>
              <a:rPr lang="en-US" sz="6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</a:t>
            </a:r>
            <a:r>
              <a:rPr lang="en-US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mbrella</a:t>
            </a:r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71535" y="2631004"/>
            <a:ext cx="328179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 </a:t>
            </a:r>
            <a:r>
              <a:rPr lang="en-US" sz="66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rtist</a:t>
            </a:r>
            <a:r>
              <a:rPr lang="en-US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6777" y="4468467"/>
            <a:ext cx="63991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40779" y="5261214"/>
            <a:ext cx="11352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5068631"/>
            <a:ext cx="2876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1  (one)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987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1981" y="188640"/>
            <a:ext cx="4930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Indefinite article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07518" y="835647"/>
            <a:ext cx="42793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Неопределённый артикль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40450" y="1727932"/>
            <a:ext cx="441351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   </a:t>
            </a:r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cat</a:t>
            </a:r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15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40313" y="4149080"/>
            <a:ext cx="574824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 </a:t>
            </a:r>
            <a:r>
              <a:rPr lang="en-US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fat </a:t>
            </a:r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cat</a:t>
            </a:r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15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618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1981" y="188640"/>
            <a:ext cx="4930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Indefinite article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07518" y="835647"/>
            <a:ext cx="42793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Неопределённый артикль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53490" y="1727932"/>
            <a:ext cx="6787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    </a:t>
            </a:r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apple</a:t>
            </a:r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15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0810" y="3861048"/>
            <a:ext cx="770384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 </a:t>
            </a:r>
            <a:r>
              <a:rPr lang="en-US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red </a:t>
            </a:r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apple</a:t>
            </a:r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15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288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1981" y="188640"/>
            <a:ext cx="4930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Indefinite article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07518" y="835647"/>
            <a:ext cx="42793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Неопределённый артикль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15292" y="1727932"/>
            <a:ext cx="486383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   </a:t>
            </a:r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dog</a:t>
            </a:r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15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56256" y="4149080"/>
            <a:ext cx="611635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two </a:t>
            </a:r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dog</a:t>
            </a:r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</a:t>
            </a:r>
            <a:endParaRPr lang="ru-RU" sz="115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288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1981" y="188640"/>
            <a:ext cx="4930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Indefinite article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07518" y="835647"/>
            <a:ext cx="42793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Неопределённый артикль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6393" y="1727932"/>
            <a:ext cx="7601633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    </a:t>
            </a:r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orange</a:t>
            </a:r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15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297" y="4005064"/>
            <a:ext cx="806227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two </a:t>
            </a:r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orange</a:t>
            </a:r>
            <a:r>
              <a:rPr lang="en-US" sz="115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</a:t>
            </a:r>
            <a:endParaRPr lang="ru-RU" sz="115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663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61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Alyoshina ELENA</dc:creator>
  <cp:lastModifiedBy>Alyoshina ELENA</cp:lastModifiedBy>
  <cp:revision>3</cp:revision>
  <dcterms:created xsi:type="dcterms:W3CDTF">2016-06-08T05:54:23Z</dcterms:created>
  <dcterms:modified xsi:type="dcterms:W3CDTF">2016-06-08T06:21:32Z</dcterms:modified>
</cp:coreProperties>
</file>