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848545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67581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295612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034209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451534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125162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067597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26330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433860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447910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844010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388665-63E1-43A6-85BE-6D49B2848FF7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BB81C6-5815-4D5D-A3CB-C6604C2118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934386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2081981" y="188640"/>
            <a:ext cx="493045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cap="none" spc="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Indefinite article</a:t>
            </a:r>
            <a:endParaRPr lang="ru-RU" sz="54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2407518" y="835647"/>
            <a:ext cx="4279377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ru-RU" sz="2800" b="1" dirty="0" smtClean="0">
                <a:ln w="11430"/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Неопределённый артикль</a:t>
            </a:r>
            <a:endParaRPr lang="ru-RU" sz="2800" b="1" cap="none" spc="0" dirty="0">
              <a:ln w="11430"/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539552" y="1124162"/>
            <a:ext cx="2204899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72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 </a:t>
            </a:r>
            <a:r>
              <a:rPr lang="en-US" sz="72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cat</a:t>
            </a:r>
            <a:r>
              <a:rPr lang="en-US" sz="72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72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483454" y="1942998"/>
            <a:ext cx="2294218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 </a:t>
            </a:r>
            <a:r>
              <a:rPr lang="en-US" sz="66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dog</a:t>
            </a:r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66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14" name="Прямоугольник 13"/>
          <p:cNvSpPr/>
          <p:nvPr/>
        </p:nvSpPr>
        <p:spPr>
          <a:xfrm>
            <a:off x="602325" y="2631004"/>
            <a:ext cx="2142126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 </a:t>
            </a:r>
            <a:r>
              <a:rPr lang="en-US" sz="66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bat</a:t>
            </a:r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66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0" y="3356992"/>
            <a:ext cx="4451347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 </a:t>
            </a:r>
            <a:r>
              <a:rPr lang="en-US" sz="66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university</a:t>
            </a:r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66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16" name="Прямоугольник 15"/>
          <p:cNvSpPr/>
          <p:nvPr/>
        </p:nvSpPr>
        <p:spPr>
          <a:xfrm>
            <a:off x="5434243" y="1097574"/>
            <a:ext cx="3398687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an </a:t>
            </a:r>
            <a:r>
              <a:rPr lang="en-US" sz="6600" b="1" dirty="0" smtClean="0">
                <a:ln w="11430"/>
                <a:solidFill>
                  <a:srgbClr val="00B05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</a:t>
            </a:r>
            <a:r>
              <a:rPr lang="en-US" sz="66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pple</a:t>
            </a:r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66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17" name="Прямоугольник 16"/>
          <p:cNvSpPr/>
          <p:nvPr/>
        </p:nvSpPr>
        <p:spPr>
          <a:xfrm>
            <a:off x="5079276" y="1918170"/>
            <a:ext cx="3866315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an </a:t>
            </a:r>
            <a:r>
              <a:rPr lang="en-US" sz="6600" b="1" dirty="0" smtClean="0">
                <a:ln w="11430"/>
                <a:solidFill>
                  <a:srgbClr val="00B05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o</a:t>
            </a:r>
            <a:r>
              <a:rPr lang="en-US" sz="66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range</a:t>
            </a:r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66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611949" y="3356992"/>
            <a:ext cx="4588244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an </a:t>
            </a:r>
            <a:r>
              <a:rPr lang="en-US" sz="6600" b="1" dirty="0" smtClean="0">
                <a:ln w="11430"/>
                <a:solidFill>
                  <a:srgbClr val="00B05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u</a:t>
            </a:r>
            <a:r>
              <a:rPr lang="en-US" sz="66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mbrella</a:t>
            </a:r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66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5371535" y="2631004"/>
            <a:ext cx="3281797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an </a:t>
            </a:r>
            <a:r>
              <a:rPr lang="en-US" sz="6600" b="1" dirty="0">
                <a:ln w="11430"/>
                <a:solidFill>
                  <a:srgbClr val="00B05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</a:t>
            </a:r>
            <a:r>
              <a:rPr lang="en-US" sz="66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rtist</a:t>
            </a:r>
            <a:r>
              <a:rPr lang="en-US" sz="66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66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2486777" y="4468467"/>
            <a:ext cx="639919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7200" b="1" cap="none" spc="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</a:t>
            </a:r>
            <a:endParaRPr lang="ru-RU" sz="72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2240779" y="5261214"/>
            <a:ext cx="1135247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72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an</a:t>
            </a:r>
            <a:endParaRPr lang="ru-RU" sz="72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3491880" y="5068631"/>
            <a:ext cx="287610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cap="none" spc="0" dirty="0" smtClean="0">
                <a:ln w="11430"/>
                <a:solidFill>
                  <a:srgbClr val="00B05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= 1  (one)</a:t>
            </a:r>
            <a:endParaRPr lang="ru-RU" sz="5400" b="1" cap="none" spc="0" dirty="0">
              <a:ln w="11430"/>
              <a:solidFill>
                <a:srgbClr val="00B05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5998756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081981" y="188640"/>
            <a:ext cx="493045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cap="none" spc="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Indefinite article</a:t>
            </a:r>
            <a:endParaRPr lang="ru-RU" sz="54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2407518" y="835647"/>
            <a:ext cx="4279377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ru-RU" sz="2800" b="1" dirty="0" smtClean="0">
                <a:ln w="11430"/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Неопределённый артикль</a:t>
            </a:r>
            <a:endParaRPr lang="ru-RU" sz="2800" b="1" cap="none" spc="0" dirty="0">
              <a:ln w="11430"/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2340450" y="1727932"/>
            <a:ext cx="4413516" cy="186204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    </a:t>
            </a:r>
            <a:r>
              <a:rPr lang="en-US" sz="115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cat</a:t>
            </a:r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115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840313" y="4149080"/>
            <a:ext cx="5748240" cy="186204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  </a:t>
            </a:r>
            <a:r>
              <a:rPr lang="en-US" sz="11500" b="1" dirty="0" smtClean="0">
                <a:ln w="11430"/>
                <a:solidFill>
                  <a:srgbClr val="00B05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fat </a:t>
            </a:r>
            <a:r>
              <a:rPr lang="en-US" sz="115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cat</a:t>
            </a:r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115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9461828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081981" y="188640"/>
            <a:ext cx="493045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cap="none" spc="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Indefinite article</a:t>
            </a:r>
            <a:endParaRPr lang="ru-RU" sz="54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2407518" y="835647"/>
            <a:ext cx="4279377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ru-RU" sz="2800" b="1" dirty="0" smtClean="0">
                <a:ln w="11430"/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Неопределённый артикль</a:t>
            </a:r>
            <a:endParaRPr lang="ru-RU" sz="2800" b="1" cap="none" spc="0" dirty="0">
              <a:ln w="11430"/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153490" y="1727932"/>
            <a:ext cx="6787436" cy="186204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an    </a:t>
            </a:r>
            <a:r>
              <a:rPr lang="en-US" sz="115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apple</a:t>
            </a:r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115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840810" y="3861048"/>
            <a:ext cx="7703840" cy="186204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  </a:t>
            </a:r>
            <a:r>
              <a:rPr lang="en-US" sz="11500" b="1" dirty="0" smtClean="0">
                <a:ln w="11430"/>
                <a:solidFill>
                  <a:srgbClr val="00B05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red </a:t>
            </a:r>
            <a:r>
              <a:rPr lang="en-US" sz="115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apple</a:t>
            </a:r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115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2828867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081981" y="188640"/>
            <a:ext cx="493045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cap="none" spc="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Indefinite article</a:t>
            </a:r>
            <a:endParaRPr lang="ru-RU" sz="54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2407518" y="835647"/>
            <a:ext cx="4279377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ru-RU" sz="2800" b="1" dirty="0" smtClean="0">
                <a:ln w="11430"/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Неопределённый артикль</a:t>
            </a:r>
            <a:endParaRPr lang="ru-RU" sz="2800" b="1" cap="none" spc="0" dirty="0">
              <a:ln w="11430"/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2115292" y="1727932"/>
            <a:ext cx="4863832" cy="186204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    </a:t>
            </a:r>
            <a:r>
              <a:rPr lang="en-US" sz="115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dog</a:t>
            </a:r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115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656256" y="4149080"/>
            <a:ext cx="6116354" cy="186204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11500" b="1" dirty="0" smtClean="0">
                <a:ln w="11430"/>
                <a:solidFill>
                  <a:srgbClr val="00B05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two </a:t>
            </a:r>
            <a:r>
              <a:rPr lang="en-US" sz="115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dog</a:t>
            </a:r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s </a:t>
            </a:r>
            <a:endParaRPr lang="ru-RU" sz="115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2828867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081981" y="188640"/>
            <a:ext cx="493045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cap="none" spc="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Indefinite article</a:t>
            </a:r>
            <a:endParaRPr lang="ru-RU" sz="54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2407518" y="835647"/>
            <a:ext cx="4279377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ru-RU" sz="2800" b="1" dirty="0" smtClean="0">
                <a:ln w="11430"/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Неопределённый артикль</a:t>
            </a:r>
            <a:endParaRPr lang="ru-RU" sz="2800" b="1" cap="none" spc="0" dirty="0">
              <a:ln w="11430"/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746393" y="1727932"/>
            <a:ext cx="7601633" cy="186204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an    </a:t>
            </a:r>
            <a:r>
              <a:rPr lang="en-US" sz="115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orange</a:t>
            </a:r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</a:t>
            </a:r>
            <a:endParaRPr lang="ru-RU" sz="115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683297" y="4005064"/>
            <a:ext cx="8062272" cy="186204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11500" b="1" dirty="0" smtClean="0">
                <a:ln w="11430"/>
                <a:solidFill>
                  <a:srgbClr val="00B05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two </a:t>
            </a:r>
            <a:r>
              <a:rPr lang="en-US" sz="11500" b="1" dirty="0" smtClean="0">
                <a:ln w="11430"/>
                <a:solidFill>
                  <a:srgbClr val="0070C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orange</a:t>
            </a:r>
            <a:r>
              <a:rPr lang="en-US" sz="115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s </a:t>
            </a:r>
            <a:endParaRPr lang="ru-RU" sz="115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896638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61</Words>
  <Application>Microsoft Office PowerPoint</Application>
  <PresentationFormat>Экран (4:3)</PresentationFormat>
  <Paragraphs>29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Alyoshina ELENA</dc:creator>
  <cp:lastModifiedBy>Alyoshina ELENA</cp:lastModifiedBy>
  <cp:revision>3</cp:revision>
  <dcterms:created xsi:type="dcterms:W3CDTF">2016-06-08T05:54:23Z</dcterms:created>
  <dcterms:modified xsi:type="dcterms:W3CDTF">2016-06-08T06:21:32Z</dcterms:modified>
</cp:coreProperties>
</file>

<file path=docProps/thumbnail.jpeg>
</file>