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57" r:id="rId8"/>
    <p:sldId id="264" r:id="rId9"/>
    <p:sldId id="266" r:id="rId10"/>
    <p:sldId id="265" r:id="rId11"/>
    <p:sldId id="263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osmedlib.ru/book/ISBN9785970445860.html" TargetMode="External"/><Relationship Id="rId7" Type="http://schemas.openxmlformats.org/officeDocument/2006/relationships/hyperlink" Target="https://medknigaservis.ru/publisher/geotar/" TargetMode="External"/><Relationship Id="rId2" Type="http://schemas.openxmlformats.org/officeDocument/2006/relationships/hyperlink" Target="https://cyberleninka.ru/article/n/preryvistaya-normobaricheskaya-gipoksiterapiya-v-klinicheskoy-praktiketps:/cyberleninka.ru/article/n/preryvistaya-normobaricheskaya-gipoksiterapiya-v-klinicheskoy-praktik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hysiotherapy.ru/factors/aerotherapy-climatotherapy/oksigenobaroterapiya.html" TargetMode="External"/><Relationship Id="rId5" Type="http://schemas.openxmlformats.org/officeDocument/2006/relationships/hyperlink" Target="https://physiotherapy.ru/factors/aerotherapy-climatotherapy/normobaric-gipoksigenatsiya.html" TargetMode="External"/><Relationship Id="rId4" Type="http://schemas.openxmlformats.org/officeDocument/2006/relationships/hyperlink" Target="https://physiotherapy.ru/ill/gypoksiya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С.Ю.Бондаренко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Санкт-Петербург </a:t>
            </a:r>
          </a:p>
          <a:p>
            <a:r>
              <a:rPr lang="ru-RU" smtClean="0"/>
              <a:t>2022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ГИПОКСИТЕРАПИЯ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Двухуровневая палатка для проведения гипокситерапии</a:t>
            </a:r>
            <a:endParaRPr lang="ru-RU" dirty="0"/>
          </a:p>
        </p:txBody>
      </p:sp>
      <p:pic>
        <p:nvPicPr>
          <p:cNvPr id="2050" name="Picture 2" descr="F:\2022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8000" y="1524000"/>
            <a:ext cx="8128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На процедуре аппарат преобразует воздух в помещении (смесь 10% процентов кислорода и 90% азота) и автоматически </a:t>
            </a:r>
            <a:r>
              <a:rPr lang="ru-RU" dirty="0" err="1" smtClean="0"/>
              <a:t>самонастраивается</a:t>
            </a:r>
            <a:endParaRPr lang="ru-RU" dirty="0" smtClean="0"/>
          </a:p>
          <a:p>
            <a:r>
              <a:rPr lang="ru-RU" dirty="0" smtClean="0"/>
              <a:t>Пациент вдыхает </a:t>
            </a:r>
            <a:r>
              <a:rPr lang="ru-RU" dirty="0" err="1" smtClean="0"/>
              <a:t>гипокси-смесь</a:t>
            </a:r>
            <a:r>
              <a:rPr lang="ru-RU" dirty="0" smtClean="0"/>
              <a:t> из мешка в течение 3-5 минут с </a:t>
            </a:r>
            <a:r>
              <a:rPr lang="ru-RU" dirty="0" err="1" smtClean="0"/>
              <a:t>послеследующим</a:t>
            </a:r>
            <a:r>
              <a:rPr lang="ru-RU" dirty="0" smtClean="0"/>
              <a:t> вдыханием воздуха 3-5 минут.  В это время мешок дополняется смесью.</a:t>
            </a:r>
          </a:p>
          <a:p>
            <a:r>
              <a:rPr lang="ru-RU" dirty="0" smtClean="0"/>
              <a:t>У взрослых длительность процедуры от 30 до 60 минут (1-10 циклов)</a:t>
            </a:r>
          </a:p>
          <a:p>
            <a:r>
              <a:rPr lang="ru-RU" dirty="0" smtClean="0"/>
              <a:t>У детей 5 циклов</a:t>
            </a:r>
          </a:p>
          <a:p>
            <a:r>
              <a:rPr lang="ru-RU" dirty="0" smtClean="0"/>
              <a:t>Курс 15 процедур</a:t>
            </a:r>
          </a:p>
          <a:p>
            <a:r>
              <a:rPr lang="ru-RU" sz="3000" b="1" dirty="0" smtClean="0"/>
              <a:t>В кабинете проводят проветривание между процедурами 10-15 минут.</a:t>
            </a:r>
            <a:endParaRPr lang="ru-RU" sz="3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Принцип действия аппарата «Бионова-204»</a:t>
            </a:r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 err="1" smtClean="0"/>
              <a:t>ЭОРы</a:t>
            </a:r>
            <a:r>
              <a:rPr lang="ru-RU" b="1" dirty="0" smtClean="0"/>
              <a:t> по гипокситерапии</a:t>
            </a:r>
            <a:endParaRPr lang="ru-RU" dirty="0" smtClean="0"/>
          </a:p>
          <a:p>
            <a:r>
              <a:rPr lang="ru-RU" dirty="0" smtClean="0"/>
              <a:t>1. </a:t>
            </a:r>
            <a:r>
              <a:rPr lang="ru-RU" u="sng" dirty="0" smtClean="0">
                <a:hlinkClick r:id="rId2"/>
              </a:rPr>
              <a:t>https://cyberleninka.ru/article/n/preryvistaya-normobaricheskaya-gipoksiterapiya-v-klinicheskoy-praktiketps://cyberleninka.ru/article/n/preryvistaya-normobaricheskaya-gipoksiterapiya-v-klinicheskoy-praktike</a:t>
            </a:r>
            <a:r>
              <a:rPr lang="ru-RU" dirty="0" smtClean="0"/>
              <a:t>  Прерывистая </a:t>
            </a:r>
            <a:r>
              <a:rPr lang="ru-RU" dirty="0" err="1" smtClean="0"/>
              <a:t>нормобарическая</a:t>
            </a:r>
            <a:r>
              <a:rPr lang="ru-RU" dirty="0" smtClean="0"/>
              <a:t> </a:t>
            </a:r>
            <a:r>
              <a:rPr lang="ru-RU" dirty="0" err="1" smtClean="0"/>
              <a:t>гипокситерапия</a:t>
            </a:r>
            <a:r>
              <a:rPr lang="ru-RU" dirty="0" smtClean="0"/>
              <a:t> в клинической практике</a:t>
            </a:r>
          </a:p>
          <a:p>
            <a:r>
              <a:rPr lang="ru-RU" dirty="0" smtClean="0"/>
              <a:t>       2.http://www.hypoxi-climbi.ru/sites/default/files/img/patents/metod1.pdf – </a:t>
            </a:r>
            <a:r>
              <a:rPr lang="ru-RU" dirty="0" err="1" smtClean="0"/>
              <a:t>нормобарическая</a:t>
            </a:r>
            <a:r>
              <a:rPr lang="ru-RU" dirty="0" smtClean="0"/>
              <a:t> </a:t>
            </a:r>
            <a:r>
              <a:rPr lang="ru-RU" dirty="0" err="1" smtClean="0"/>
              <a:t>гипокситерапия</a:t>
            </a:r>
            <a:r>
              <a:rPr lang="ru-RU" dirty="0" smtClean="0"/>
              <a:t>. Методические рекомендации</a:t>
            </a:r>
          </a:p>
          <a:p>
            <a:r>
              <a:rPr lang="ru-RU" dirty="0" smtClean="0"/>
              <a:t>3. Физическая и реабилитационная медицина в педиатрии [Электронный ресурс] / Хан М.А., Разумов А.Н., </a:t>
            </a:r>
            <a:r>
              <a:rPr lang="ru-RU" dirty="0" err="1" smtClean="0"/>
              <a:t>Корчажкина</a:t>
            </a:r>
            <a:r>
              <a:rPr lang="ru-RU" dirty="0" smtClean="0"/>
              <a:t> Н.Б., </a:t>
            </a:r>
            <a:r>
              <a:rPr lang="ru-RU" dirty="0" err="1" smtClean="0"/>
              <a:t>Погонченкова</a:t>
            </a:r>
            <a:r>
              <a:rPr lang="ru-RU" dirty="0" smtClean="0"/>
              <a:t> И.В. - М. : </a:t>
            </a:r>
            <a:r>
              <a:rPr lang="ru-RU" dirty="0" err="1" smtClean="0"/>
              <a:t>ГЭОТАР-Медиа</a:t>
            </a:r>
            <a:r>
              <a:rPr lang="ru-RU" dirty="0" smtClean="0"/>
              <a:t>, 2018. Режим доступа: </a:t>
            </a:r>
            <a:r>
              <a:rPr lang="ru-RU" u="sng" dirty="0" smtClean="0">
                <a:hlinkClick r:id="rId3"/>
              </a:rPr>
              <a:t>https://www.rosmedlib.ru/book/ISBN9785970445860.html</a:t>
            </a:r>
            <a:endParaRPr lang="ru-RU" dirty="0" smtClean="0"/>
          </a:p>
          <a:p>
            <a:r>
              <a:rPr lang="ru-RU" dirty="0" smtClean="0"/>
              <a:t>4. </a:t>
            </a:r>
            <a:r>
              <a:rPr lang="ru-RU" u="sng" dirty="0" smtClean="0">
                <a:hlinkClick r:id="rId4"/>
              </a:rPr>
              <a:t>https://physiotherapy.ru/ill/gypoksiya.html</a:t>
            </a:r>
            <a:r>
              <a:rPr lang="ru-RU" dirty="0" smtClean="0"/>
              <a:t> - </a:t>
            </a:r>
            <a:r>
              <a:rPr lang="ru-RU" dirty="0" err="1" smtClean="0"/>
              <a:t>гипокситерапия</a:t>
            </a:r>
            <a:endParaRPr lang="ru-RU" dirty="0" smtClean="0"/>
          </a:p>
          <a:p>
            <a:r>
              <a:rPr lang="ru-RU" dirty="0" smtClean="0"/>
              <a:t>5.</a:t>
            </a:r>
            <a:r>
              <a:rPr lang="ru-RU" u="sng" dirty="0" smtClean="0">
                <a:hlinkClick r:id="rId5"/>
              </a:rPr>
              <a:t>https://physiotherapy.ru/factors/aerotherapy-climatotherapy/normobaric-gipoksigenatsiya.html</a:t>
            </a:r>
            <a:r>
              <a:rPr lang="ru-RU" dirty="0" smtClean="0"/>
              <a:t> - </a:t>
            </a:r>
            <a:r>
              <a:rPr lang="ru-RU" dirty="0" err="1" smtClean="0"/>
              <a:t>нормобарическая</a:t>
            </a:r>
            <a:r>
              <a:rPr lang="ru-RU" dirty="0" smtClean="0"/>
              <a:t> </a:t>
            </a:r>
            <a:r>
              <a:rPr lang="ru-RU" dirty="0" err="1" smtClean="0"/>
              <a:t>гипокситерапия</a:t>
            </a:r>
            <a:endParaRPr lang="ru-RU" dirty="0" smtClean="0"/>
          </a:p>
          <a:p>
            <a:r>
              <a:rPr lang="ru-RU" dirty="0" smtClean="0"/>
              <a:t>6. </a:t>
            </a:r>
            <a:r>
              <a:rPr lang="ru-RU" u="sng" dirty="0" smtClean="0">
                <a:hlinkClick r:id="rId6"/>
              </a:rPr>
              <a:t>https://physiotherapy.ru/factors/aerotherapy-climatotherapy/oksigenobaroterapiya.html</a:t>
            </a:r>
            <a:r>
              <a:rPr lang="ru-RU" dirty="0" smtClean="0"/>
              <a:t> </a:t>
            </a:r>
            <a:r>
              <a:rPr lang="ru-RU" dirty="0" err="1" smtClean="0"/>
              <a:t>оксигенобаротерпия</a:t>
            </a:r>
            <a:endParaRPr lang="ru-RU" dirty="0" smtClean="0"/>
          </a:p>
          <a:p>
            <a:r>
              <a:rPr lang="ru-RU" dirty="0" smtClean="0"/>
              <a:t>7. Электронное издание на основе: Физическая и реабилитационная медицина. Национальное руководство. Краткое издание / под ред. Г. Н. Пономаренко. - М. : </a:t>
            </a:r>
            <a:r>
              <a:rPr lang="ru-RU" dirty="0" err="1" smtClean="0"/>
              <a:t>ГЭОТАР-Медиа</a:t>
            </a:r>
            <a:r>
              <a:rPr lang="ru-RU" dirty="0" smtClean="0"/>
              <a:t>, 2017. - 512 с. : ил. - ISBN 978-5-9704-5195-3.</a:t>
            </a:r>
          </a:p>
          <a:p>
            <a:r>
              <a:rPr lang="ru-RU" dirty="0" smtClean="0"/>
              <a:t>8. Руководство/Епифанов В.А., Петрова М.С., Епифанов А.В. и др. М.: </a:t>
            </a:r>
            <a:r>
              <a:rPr lang="ru-RU" u="sng" dirty="0" err="1" smtClean="0">
                <a:hlinkClick r:id="rId7"/>
              </a:rPr>
              <a:t>ГЭОТАР-Медиа</a:t>
            </a:r>
            <a:r>
              <a:rPr lang="ru-RU" dirty="0" smtClean="0"/>
              <a:t>, 2021. </a:t>
            </a:r>
            <a:r>
              <a:rPr lang="ru-RU" smtClean="0"/>
              <a:t>– электронная версия</a:t>
            </a:r>
          </a:p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ЭОРы</a:t>
            </a:r>
            <a:r>
              <a:rPr lang="ru-RU" dirty="0" smtClean="0"/>
              <a:t> по методу гипокситерапии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Гипокситерапия</a:t>
            </a:r>
            <a:r>
              <a:rPr lang="ru-RU" dirty="0" smtClean="0"/>
              <a:t> – это лечебное применение газовой </a:t>
            </a:r>
            <a:r>
              <a:rPr lang="ru-RU" dirty="0" err="1" smtClean="0"/>
              <a:t>гипоксической</a:t>
            </a:r>
            <a:r>
              <a:rPr lang="ru-RU" dirty="0" smtClean="0"/>
              <a:t> смеси путем вдыхания чередующееся с вдыханием атмосферного воздуха при нормальном барометрическом давлении.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Активация адаптационных механизмов к условиям гипоксии компенсирующая недостаток кислорода во вдыхаемом воздухе за счет возбуждения дыхательного центра и усиления легочной вентиляции</a:t>
            </a:r>
          </a:p>
          <a:p>
            <a:r>
              <a:rPr lang="ru-RU" dirty="0" smtClean="0"/>
              <a:t>Понижение артериального давления</a:t>
            </a:r>
          </a:p>
          <a:p>
            <a:r>
              <a:rPr lang="ru-RU" dirty="0" smtClean="0"/>
              <a:t>Улучшение </a:t>
            </a:r>
            <a:r>
              <a:rPr lang="ru-RU" dirty="0" err="1" smtClean="0"/>
              <a:t>эритропоэза</a:t>
            </a:r>
            <a:endParaRPr lang="ru-RU" dirty="0" smtClean="0"/>
          </a:p>
          <a:p>
            <a:r>
              <a:rPr lang="ru-RU" dirty="0" err="1" smtClean="0"/>
              <a:t>Урежение</a:t>
            </a:r>
            <a:r>
              <a:rPr lang="ru-RU" dirty="0" smtClean="0"/>
              <a:t> пульса за счет недостатка кислорода</a:t>
            </a:r>
          </a:p>
          <a:p>
            <a:r>
              <a:rPr lang="ru-RU" dirty="0" smtClean="0"/>
              <a:t>Активация </a:t>
            </a:r>
            <a:r>
              <a:rPr lang="ru-RU" dirty="0" err="1" smtClean="0"/>
              <a:t>антиоксидантной</a:t>
            </a:r>
            <a:r>
              <a:rPr lang="ru-RU" dirty="0" smtClean="0"/>
              <a:t> системы</a:t>
            </a:r>
          </a:p>
          <a:p>
            <a:r>
              <a:rPr lang="ru-RU" dirty="0" smtClean="0"/>
              <a:t>Усиление легочной вентиляции</a:t>
            </a:r>
          </a:p>
          <a:p>
            <a:r>
              <a:rPr lang="ru-RU" dirty="0" smtClean="0"/>
              <a:t>Улучшение состояния сосудистой стенки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ЛЕЧЕБНОЕ ДЕЙСТВИЕ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Противовоспалительный</a:t>
            </a:r>
          </a:p>
          <a:p>
            <a:r>
              <a:rPr lang="ru-RU" dirty="0" err="1" smtClean="0"/>
              <a:t>Бронходренирующий</a:t>
            </a:r>
            <a:endParaRPr lang="ru-RU" dirty="0" smtClean="0"/>
          </a:p>
          <a:p>
            <a:r>
              <a:rPr lang="ru-RU" dirty="0" smtClean="0"/>
              <a:t>Метаболический</a:t>
            </a:r>
          </a:p>
          <a:p>
            <a:r>
              <a:rPr lang="ru-RU" dirty="0" smtClean="0"/>
              <a:t>Иммуномодулирующий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ЛЕЧЕБНЫЕ ЭФФЕКТЫ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Хронические воспалительные заболевания дыхательной системы, ЖКТ</a:t>
            </a:r>
          </a:p>
          <a:p>
            <a:r>
              <a:rPr lang="ru-RU" dirty="0" smtClean="0"/>
              <a:t>ХОБЛ</a:t>
            </a:r>
          </a:p>
          <a:p>
            <a:r>
              <a:rPr lang="ru-RU" dirty="0" smtClean="0"/>
              <a:t>Реабилитация </a:t>
            </a:r>
            <a:r>
              <a:rPr lang="ru-RU" dirty="0" err="1" smtClean="0"/>
              <a:t>ковид-пневмоний</a:t>
            </a:r>
            <a:endParaRPr lang="ru-RU" dirty="0" smtClean="0"/>
          </a:p>
          <a:p>
            <a:r>
              <a:rPr lang="ru-RU" dirty="0" smtClean="0"/>
              <a:t>ВСД по гипертоническому типу</a:t>
            </a:r>
          </a:p>
          <a:p>
            <a:r>
              <a:rPr lang="ru-RU" dirty="0" smtClean="0"/>
              <a:t>ИБС, постинфарктный </a:t>
            </a:r>
            <a:r>
              <a:rPr lang="ru-RU" dirty="0" err="1" smtClean="0"/>
              <a:t>кардио-склероз</a:t>
            </a:r>
            <a:endParaRPr lang="ru-RU" dirty="0" smtClean="0"/>
          </a:p>
          <a:p>
            <a:r>
              <a:rPr lang="ru-RU" dirty="0" err="1" smtClean="0"/>
              <a:t>Астено-невротический</a:t>
            </a:r>
            <a:r>
              <a:rPr lang="ru-RU" dirty="0" smtClean="0"/>
              <a:t> синдром</a:t>
            </a:r>
          </a:p>
          <a:p>
            <a:r>
              <a:rPr lang="ru-RU" dirty="0" smtClean="0"/>
              <a:t>Профилактика заболеваемости ОРВИ</a:t>
            </a:r>
          </a:p>
          <a:p>
            <a:r>
              <a:rPr lang="ru-RU" dirty="0" smtClean="0"/>
              <a:t>Заболевания, связанные с нарушением обмена веществ</a:t>
            </a:r>
          </a:p>
          <a:p>
            <a:r>
              <a:rPr lang="ru-RU" dirty="0" smtClean="0"/>
              <a:t>ТБС (</a:t>
            </a:r>
            <a:r>
              <a:rPr lang="ru-RU" dirty="0" err="1" smtClean="0"/>
              <a:t>постоперационный</a:t>
            </a:r>
            <a:r>
              <a:rPr lang="ru-RU" dirty="0" smtClean="0"/>
              <a:t> период)</a:t>
            </a:r>
          </a:p>
          <a:p>
            <a:r>
              <a:rPr lang="ru-RU" dirty="0" smtClean="0"/>
              <a:t>Метаболический синдром</a:t>
            </a:r>
          </a:p>
          <a:p>
            <a:r>
              <a:rPr lang="ru-RU" dirty="0" smtClean="0"/>
              <a:t>Беременность, протекающая с проявлениями эклампсии</a:t>
            </a:r>
          </a:p>
          <a:p>
            <a:r>
              <a:rPr lang="ru-RU" dirty="0" smtClean="0"/>
              <a:t>Спортивная реабилитация</a:t>
            </a:r>
          </a:p>
          <a:p>
            <a:r>
              <a:rPr lang="ru-RU" dirty="0" smtClean="0"/>
              <a:t>ЧДБ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ПОКАЗАНИЯ 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Возраст до 5 лет</a:t>
            </a:r>
          </a:p>
          <a:p>
            <a:r>
              <a:rPr lang="ru-RU" dirty="0" smtClean="0"/>
              <a:t>Острые воспалительные заболевания</a:t>
            </a:r>
          </a:p>
          <a:p>
            <a:r>
              <a:rPr lang="ru-RU" dirty="0" smtClean="0"/>
              <a:t>Онкологические заболевания</a:t>
            </a:r>
          </a:p>
          <a:p>
            <a:r>
              <a:rPr lang="ru-RU" dirty="0" smtClean="0"/>
              <a:t>Болезни крови</a:t>
            </a:r>
          </a:p>
          <a:p>
            <a:r>
              <a:rPr lang="ru-RU" dirty="0" smtClean="0"/>
              <a:t>ГБ </a:t>
            </a:r>
            <a:r>
              <a:rPr lang="en-US" dirty="0" smtClean="0"/>
              <a:t>III</a:t>
            </a:r>
            <a:endParaRPr lang="ru-RU" dirty="0" smtClean="0"/>
          </a:p>
          <a:p>
            <a:r>
              <a:rPr lang="ru-RU" dirty="0" smtClean="0"/>
              <a:t>Эпилепсия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ПРОТИВОПОКАЗАНИЯ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/>
          <a:lstStyle/>
          <a:p>
            <a:pPr algn="ctr"/>
            <a:r>
              <a:rPr lang="ru-RU" b="1" dirty="0" smtClean="0"/>
              <a:t>АППАРАТУРА</a:t>
            </a:r>
            <a:endParaRPr lang="ru-RU" b="1" dirty="0"/>
          </a:p>
        </p:txBody>
      </p:sp>
      <p:pic>
        <p:nvPicPr>
          <p:cNvPr id="1026" name="Picture 2" descr="F:\hypoxi_2-800x6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142984"/>
            <a:ext cx="6135970" cy="40957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5715016"/>
            <a:ext cx="8429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Гипоксаторы</a:t>
            </a:r>
            <a:r>
              <a:rPr lang="ru-RU" b="1" dirty="0" smtClean="0"/>
              <a:t> могут быть индивидуального и группового использования – «Эверест» и «</a:t>
            </a:r>
            <a:r>
              <a:rPr lang="ru-RU" b="1" dirty="0" err="1" smtClean="0"/>
              <a:t>Бионова</a:t>
            </a:r>
            <a:r>
              <a:rPr lang="ru-RU" b="1" dirty="0" smtClean="0"/>
              <a:t> – 204» с программный управлением, двухуровневая палатка. 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F:\2022\45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500042"/>
            <a:ext cx="5500726" cy="49066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5857892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Гипоксикатор</a:t>
            </a:r>
            <a:r>
              <a:rPr lang="ru-RU" b="1" dirty="0" smtClean="0"/>
              <a:t>  индивидуальный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Аппарат </a:t>
            </a:r>
            <a:r>
              <a:rPr lang="ru-RU" dirty="0" err="1" smtClean="0"/>
              <a:t>гипокситарпии</a:t>
            </a:r>
            <a:r>
              <a:rPr lang="ru-RU" dirty="0" smtClean="0"/>
              <a:t> </a:t>
            </a:r>
            <a:r>
              <a:rPr lang="ru-RU" dirty="0" err="1" smtClean="0"/>
              <a:t>Окситерра</a:t>
            </a:r>
            <a:endParaRPr lang="ru-RU" dirty="0"/>
          </a:p>
        </p:txBody>
      </p:sp>
      <p:pic>
        <p:nvPicPr>
          <p:cNvPr id="3074" name="Picture 2" descr="F:\2022\228e4406efe562de245022326fd4dcdc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524000"/>
            <a:ext cx="6858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43</TotalTime>
  <Words>381</Words>
  <PresentationFormat>Экран (4:3)</PresentationFormat>
  <Paragraphs>63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ГИПОКСИТЕРАПИЯ</vt:lpstr>
      <vt:lpstr>Слайд 2</vt:lpstr>
      <vt:lpstr>ЛЕЧЕБНОЕ ДЕЙСТВИЕ</vt:lpstr>
      <vt:lpstr>ЛЕЧЕБНЫЕ ЭФФЕКТЫ</vt:lpstr>
      <vt:lpstr>ПОКАЗАНИЯ  </vt:lpstr>
      <vt:lpstr>ПРОТИВОПОКАЗАНИЯ</vt:lpstr>
      <vt:lpstr>АППАРАТУРА</vt:lpstr>
      <vt:lpstr>Слайд 8</vt:lpstr>
      <vt:lpstr>Аппарат гипокситарпии Окситерра</vt:lpstr>
      <vt:lpstr>Двухуровневая палатка для проведения гипокситерапии</vt:lpstr>
      <vt:lpstr>Принцип действия аппарата «Бионова-204»</vt:lpstr>
      <vt:lpstr>ЭОРы по методу гипокситерапии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ГИПОКСИТЕРАПИЯ</dc:title>
  <dc:creator>Игорь</dc:creator>
  <cp:lastModifiedBy>Игорь</cp:lastModifiedBy>
  <cp:revision>12</cp:revision>
  <dcterms:created xsi:type="dcterms:W3CDTF">2021-06-24T16:08:18Z</dcterms:created>
  <dcterms:modified xsi:type="dcterms:W3CDTF">2022-05-01T10:24:05Z</dcterms:modified>
</cp:coreProperties>
</file>