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6" r:id="rId4"/>
    <p:sldId id="261" r:id="rId5"/>
    <p:sldId id="259" r:id="rId6"/>
    <p:sldId id="260" r:id="rId7"/>
    <p:sldId id="265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37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6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945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7326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959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4703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792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692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144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1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1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05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020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580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816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062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619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1A3F2-0D43-4878-9A9F-A291A733D920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C4CFFB7-EF2E-4BE3-9D89-0111C7CA9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72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98" y="1993227"/>
            <a:ext cx="9193426" cy="2875335"/>
          </a:xfrm>
        </p:spPr>
        <p:txBody>
          <a:bodyPr>
            <a:noAutofit/>
          </a:bodyPr>
          <a:lstStyle/>
          <a:p>
            <a:pPr algn="ctr"/>
            <a:r>
              <a:rPr lang="ru-RU" sz="3300" b="1" i="1" dirty="0" smtClean="0">
                <a:solidFill>
                  <a:schemeClr val="accent2">
                    <a:lumMod val="50000"/>
                  </a:schemeClr>
                </a:solidFill>
              </a:rPr>
              <a:t>«Применение </a:t>
            </a:r>
            <a:r>
              <a:rPr lang="ru-RU" sz="3300" b="1" i="1" dirty="0">
                <a:solidFill>
                  <a:schemeClr val="accent2">
                    <a:lumMod val="50000"/>
                  </a:schemeClr>
                </a:solidFill>
              </a:rPr>
              <a:t>методов и приемов интегрированных  </a:t>
            </a:r>
            <a:r>
              <a:rPr lang="ru-RU" sz="3300" b="1" i="1">
                <a:solidFill>
                  <a:schemeClr val="accent2">
                    <a:lumMod val="50000"/>
                  </a:schemeClr>
                </a:solidFill>
              </a:rPr>
              <a:t>уроков </a:t>
            </a:r>
            <a:r>
              <a:rPr lang="ru-RU" sz="3300" b="1" i="1" smtClean="0">
                <a:solidFill>
                  <a:schemeClr val="accent2">
                    <a:lumMod val="50000"/>
                  </a:schemeClr>
                </a:solidFill>
              </a:rPr>
              <a:t>на примере</a:t>
            </a:r>
            <a:r>
              <a:rPr lang="ru-RU" sz="3300" b="1" i="1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300" b="1" i="1" dirty="0">
                <a:solidFill>
                  <a:schemeClr val="accent2">
                    <a:lumMod val="50000"/>
                  </a:schemeClr>
                </a:solidFill>
              </a:rPr>
              <a:t>создания элементов башкирского национального </a:t>
            </a:r>
            <a:r>
              <a:rPr lang="ru-RU" sz="3300" b="1" i="1" dirty="0" smtClean="0">
                <a:solidFill>
                  <a:schemeClr val="accent2">
                    <a:lumMod val="50000"/>
                  </a:schemeClr>
                </a:solidFill>
              </a:rPr>
              <a:t>костюма»</a:t>
            </a:r>
            <a:endParaRPr lang="ru-RU" sz="33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3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3120" t="6390" r="21840"/>
          <a:stretch/>
        </p:blipFill>
        <p:spPr>
          <a:xfrm>
            <a:off x="2243327" y="1"/>
            <a:ext cx="59496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15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1" r="1339" b="2717"/>
          <a:stretch/>
        </p:blipFill>
        <p:spPr>
          <a:xfrm>
            <a:off x="1743456" y="661416"/>
            <a:ext cx="7485888" cy="567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692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0"/>
            <a:ext cx="45140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08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7729" y="778560"/>
            <a:ext cx="2187598" cy="29521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168" y="778560"/>
            <a:ext cx="2169231" cy="29521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546" y="778560"/>
            <a:ext cx="2144443" cy="29521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529" y="778560"/>
            <a:ext cx="2231136" cy="2952192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937736"/>
              </p:ext>
            </p:extLst>
          </p:nvPr>
        </p:nvGraphicFramePr>
        <p:xfrm>
          <a:off x="414529" y="3877056"/>
          <a:ext cx="9643871" cy="1335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968">
                  <a:extLst>
                    <a:ext uri="{9D8B030D-6E8A-4147-A177-3AD203B41FA5}">
                      <a16:colId xmlns:a16="http://schemas.microsoft.com/office/drawing/2014/main" xmlns="" val="2792316514"/>
                    </a:ext>
                  </a:extLst>
                </a:gridCol>
                <a:gridCol w="2392679">
                  <a:extLst>
                    <a:ext uri="{9D8B030D-6E8A-4147-A177-3AD203B41FA5}">
                      <a16:colId xmlns:a16="http://schemas.microsoft.com/office/drawing/2014/main" xmlns="" val="746864574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xmlns="" val="1411928704"/>
                    </a:ext>
                  </a:extLst>
                </a:gridCol>
                <a:gridCol w="2279904">
                  <a:extLst>
                    <a:ext uri="{9D8B030D-6E8A-4147-A177-3AD203B41FA5}">
                      <a16:colId xmlns:a16="http://schemas.microsoft.com/office/drawing/2014/main" xmlns="" val="223282049"/>
                    </a:ext>
                  </a:extLst>
                </a:gridCol>
              </a:tblGrid>
              <a:tr h="1335625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Башкирское нагрудное украшение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Сакал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Башкирское нагрудное украшение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Селтер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Нагрудная перевязь-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Хасите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Башкирский национальный нагрудник</a:t>
                      </a:r>
                      <a:endParaRPr lang="ru-RU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Тушелдерек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31047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9051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7968" y="414528"/>
            <a:ext cx="8006035" cy="987552"/>
          </a:xfrm>
        </p:spPr>
        <p:txBody>
          <a:bodyPr/>
          <a:lstStyle/>
          <a:p>
            <a:r>
              <a:rPr lang="ru-RU" sz="4400" dirty="0" smtClean="0"/>
              <a:t>Украшения нагрудника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47295" y="4358932"/>
            <a:ext cx="2378145" cy="10969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ракушки-</a:t>
            </a:r>
            <a:r>
              <a:rPr lang="ru-RU" sz="3600" b="1" dirty="0" err="1" smtClean="0">
                <a:solidFill>
                  <a:schemeClr val="tx1"/>
                </a:solidFill>
              </a:rPr>
              <a:t>кортбаш</a:t>
            </a: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47" y="2151624"/>
            <a:ext cx="2813642" cy="1867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45" y="2151623"/>
            <a:ext cx="2806749" cy="18677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2151623"/>
            <a:ext cx="3000564" cy="19925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13784" y="4358932"/>
            <a:ext cx="20017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/>
              <a:t>кораллы</a:t>
            </a:r>
            <a:endParaRPr lang="ru-RU" sz="3300" dirty="0"/>
          </a:p>
        </p:txBody>
      </p:sp>
      <p:sp>
        <p:nvSpPr>
          <p:cNvPr id="9" name="TextBox 8"/>
          <p:cNvSpPr txBox="1"/>
          <p:nvPr/>
        </p:nvSpPr>
        <p:spPr>
          <a:xfrm>
            <a:off x="4459946" y="4358932"/>
            <a:ext cx="26821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300" b="1" dirty="0"/>
              <a:t>с</a:t>
            </a:r>
            <a:r>
              <a:rPr lang="ru-RU" sz="3300" b="1" dirty="0" smtClean="0"/>
              <a:t>еребряные</a:t>
            </a:r>
          </a:p>
          <a:p>
            <a:pPr algn="ctr"/>
            <a:r>
              <a:rPr lang="ru-RU" sz="3300" b="1" dirty="0" smtClean="0"/>
              <a:t>монеты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32747353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095632"/>
          </a:xfrm>
        </p:spPr>
        <p:txBody>
          <a:bodyPr/>
          <a:lstStyle/>
          <a:p>
            <a:r>
              <a:rPr lang="ru-RU" dirty="0" smtClean="0"/>
              <a:t>Современные нагрудники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313" y="1645607"/>
            <a:ext cx="2543936" cy="33897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392" y="1703859"/>
            <a:ext cx="3605622" cy="333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096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0144" y="389210"/>
            <a:ext cx="9790176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работы с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иголкой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0144" y="1045095"/>
            <a:ext cx="7149521" cy="655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Хранить иглу всегда в игольнице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0144" y="1696728"/>
            <a:ext cx="7631513" cy="655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71475" lvl="0" indent="-371475" algn="just">
              <a:lnSpc>
                <a:spcPct val="107000"/>
              </a:lnSpc>
              <a:buFont typeface="+mj-lt"/>
              <a:buAutoNum type="arabicPeriod" startAt="2"/>
            </a:pP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Передавай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иглу только в игольнице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0144" y="2352613"/>
            <a:ext cx="5554277" cy="655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71475" lvl="0" indent="-371475" algn="just">
              <a:lnSpc>
                <a:spcPct val="107000"/>
              </a:lnSpc>
              <a:buFont typeface="+mj-lt"/>
              <a:buAutoNum type="arabicPeriod" startAt="3"/>
            </a:pP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втыкай иглу в одежду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0144" y="3067467"/>
            <a:ext cx="9569402" cy="124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1475" lvl="0" indent="-371475" algn="just">
              <a:lnSpc>
                <a:spcPct val="107000"/>
              </a:lnSpc>
              <a:buFont typeface="+mj-lt"/>
              <a:buAutoNum type="arabicPeriod" startAt="4"/>
            </a:pP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и после работы проверь количество иголок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0145" y="4374985"/>
            <a:ext cx="9569402" cy="1237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1475" lvl="0" indent="-371475" algn="just">
              <a:lnSpc>
                <a:spcPct val="107000"/>
              </a:lnSpc>
              <a:buFont typeface="+mj-lt"/>
              <a:buAutoNum type="arabicPeriod" startAt="5"/>
            </a:pP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Храни игольницу с иглами только в одном и том же месте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0144" y="5612440"/>
            <a:ext cx="8405891" cy="655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71475" lvl="0" indent="-371475" algn="just">
              <a:lnSpc>
                <a:spcPct val="107000"/>
              </a:lnSpc>
              <a:buFont typeface="+mj-lt"/>
              <a:buAutoNum type="arabicPeriod" startAt="6"/>
            </a:pP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отвлекайся во время работы с иглой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79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405" y="1696994"/>
            <a:ext cx="8606738" cy="34036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6161043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242</TotalTime>
  <Words>100</Words>
  <Application>Microsoft Office PowerPoint</Application>
  <PresentationFormat>Произвольный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Украшения нагрудника</vt:lpstr>
      <vt:lpstr>Современные нагрудники</vt:lpstr>
      <vt:lpstr>Презентация PowerPoint</vt:lpstr>
      <vt:lpstr>Спасибо за внимание.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Лидия</dc:creator>
  <cp:lastModifiedBy>Windows User</cp:lastModifiedBy>
  <cp:revision>16</cp:revision>
  <dcterms:created xsi:type="dcterms:W3CDTF">2022-12-09T18:29:49Z</dcterms:created>
  <dcterms:modified xsi:type="dcterms:W3CDTF">2022-12-10T08:04:55Z</dcterms:modified>
</cp:coreProperties>
</file>