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84" r:id="rId3"/>
    <p:sldId id="321" r:id="rId4"/>
    <p:sldId id="318" r:id="rId5"/>
    <p:sldId id="323" r:id="rId6"/>
    <p:sldId id="324" r:id="rId7"/>
    <p:sldId id="31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265"/>
    <a:srgbClr val="3B6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9" autoAdjust="0"/>
    <p:restoredTop sz="94620" autoAdjust="0"/>
  </p:normalViewPr>
  <p:slideViewPr>
    <p:cSldViewPr>
      <p:cViewPr varScale="1">
        <p:scale>
          <a:sx n="65" d="100"/>
          <a:sy n="65" d="100"/>
        </p:scale>
        <p:origin x="68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61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3B136-9C97-489C-84DA-59BB26641914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083AD-2E60-44BA-820E-11A0005743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083AD-2E60-44BA-820E-11A00057431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0F48A-260C-4862-936A-88517435B9FC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A0D78-F869-49C1-B680-9B72D056C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nommurestobar.com/imagelib/57988dc5955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8743719" cy="6407507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500166" y="3071810"/>
            <a:ext cx="76438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«Современные подходы к </a:t>
            </a:r>
            <a:r>
              <a:rPr lang="ru-RU" sz="2800" b="1" dirty="0" err="1" smtClean="0"/>
              <a:t>физкультурно</a:t>
            </a:r>
            <a:r>
              <a:rPr lang="ru-RU" sz="2800" b="1" dirty="0" smtClean="0"/>
              <a:t> – оздоровительной работе в ДОО»</a:t>
            </a:r>
            <a:endParaRPr lang="ru-RU" sz="2800" b="1" dirty="0">
              <a:solidFill>
                <a:srgbClr val="3B689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14546" y="714356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рассмотреть современные подходы 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оздоровительной работе в дошкольной образовательной организации.</a:t>
            </a:r>
          </a:p>
          <a:p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071670" y="2428868"/>
            <a:ext cx="67866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Проанализировать современную нормативно – правовую базу </a:t>
            </a:r>
            <a:r>
              <a:rPr lang="ru-RU" altLang="zh-CN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данной теме.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Рассмотреть </a:t>
            </a:r>
            <a:r>
              <a:rPr lang="ru-RU" altLang="zh-CN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altLang="zh-CN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  в дошкольном образовательном учреждении.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zh-CN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Провести диагностику физического развития дошкольников старшей группы. Проанализировать данные исследования.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zh-CN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Спланировать систему </a:t>
            </a:r>
            <a:r>
              <a:rPr lang="ru-RU" altLang="zh-CN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altLang="zh-CN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оздоровительной работы с детьми старшего дошкольного возраста.</a:t>
            </a:r>
            <a:endParaRPr lang="ru-RU" altLang="zh-CN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9124" y="2000240"/>
            <a:ext cx="1251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6128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85728"/>
            <a:ext cx="698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mdou22.edu.yar.ru/images/mediki_w550_h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14290"/>
            <a:ext cx="6643734" cy="5932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90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714356"/>
            <a:ext cx="6643734" cy="414340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071547"/>
            <a:ext cx="68580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Основные средства и пути физического воспитания</a:t>
            </a:r>
          </a:p>
          <a:p>
            <a:pPr>
              <a:buFont typeface="Wingdings" pitchFamily="2" charset="2"/>
              <a:buChar char="q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Занятия физическими упражнениями;</a:t>
            </a:r>
          </a:p>
          <a:p>
            <a:pPr>
              <a:buFont typeface="Wingdings" pitchFamily="2" charset="2"/>
              <a:buChar char="q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Закаливание организма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>
              <a:buFont typeface="Wingdings" pitchFamily="2" charset="2"/>
              <a:buChar char="q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Соблюдение гигиенического режима ;</a:t>
            </a:r>
          </a:p>
          <a:p>
            <a:pPr>
              <a:buFont typeface="Wingdings" pitchFamily="2" charset="2"/>
              <a:buChar char="q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Правильное питание</a:t>
            </a:r>
          </a:p>
          <a:p>
            <a:endParaRPr lang="ru-RU" sz="2000" b="1" i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img15"/>
          <p:cNvPicPr>
            <a:picLocks noChangeAspect="1" noChangeArrowheads="1"/>
          </p:cNvPicPr>
          <p:nvPr/>
        </p:nvPicPr>
        <p:blipFill>
          <a:blip r:embed="rId3" cstate="print"/>
          <a:srcRect l="8017" t="23007" r="5978" b="5615"/>
          <a:stretch>
            <a:fillRect/>
          </a:stretch>
        </p:blipFill>
        <p:spPr bwMode="auto">
          <a:xfrm rot="20749432">
            <a:off x="1559691" y="3242461"/>
            <a:ext cx="2143140" cy="1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http://elearn.irro.ru/upload/files/personal-folders/7014/fizkul_tura_2_klass_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25196">
            <a:off x="2462575" y="4682145"/>
            <a:ext cx="3124585" cy="1451922"/>
          </a:xfrm>
          <a:prstGeom prst="rect">
            <a:avLst/>
          </a:prstGeom>
          <a:noFill/>
        </p:spPr>
      </p:pic>
      <p:pic>
        <p:nvPicPr>
          <p:cNvPr id="44038" name="Picture 6" descr="http://worldartsme.com/images/hygene-clipart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51823">
            <a:off x="5934701" y="2984494"/>
            <a:ext cx="2024050" cy="1305513"/>
          </a:xfrm>
          <a:prstGeom prst="rect">
            <a:avLst/>
          </a:prstGeom>
          <a:noFill/>
        </p:spPr>
      </p:pic>
      <p:pic>
        <p:nvPicPr>
          <p:cNvPr id="44040" name="Picture 8" descr="http://promechti.ru/wp-content/uploads/2016/09/abbot_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66969">
            <a:off x="6286512" y="4643446"/>
            <a:ext cx="2699796" cy="1857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2" descr="http://smile-academy.ru/wp-content/uploads/2010/04/Pac-1024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143116"/>
            <a:ext cx="2900839" cy="29008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2143116"/>
            <a:ext cx="2895592" cy="28955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42976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Южно – корейский профессор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5286388"/>
            <a:ext cx="3038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Комплект «Ёжик + 2 кольца»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928670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Су –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терапия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4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71736" y="571480"/>
            <a:ext cx="4967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Приёмы Су –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терапии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3107521" y="1250141"/>
            <a:ext cx="571504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643438" y="1714488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822297" y="1107265"/>
            <a:ext cx="42862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835145" y="2201991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Массаж шариком-     «ёжиком»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25792" y="2511708"/>
            <a:ext cx="1833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Массаж кольцом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36611" y="2327042"/>
            <a:ext cx="143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Массаж стоп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47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ages.myshared.ru/4/212330/slide_5.jpg"/>
          <p:cNvPicPr/>
          <p:nvPr/>
        </p:nvPicPr>
        <p:blipFill>
          <a:blip r:embed="rId2" cstate="print"/>
          <a:srcRect l="5084" r="5085" b="107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125</Words>
  <Application>Microsoft Office PowerPoint</Application>
  <PresentationFormat>Экран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SimSun</vt:lpstr>
      <vt:lpstr>SimSun</vt:lpstr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127</cp:revision>
  <dcterms:created xsi:type="dcterms:W3CDTF">2016-02-29T13:33:32Z</dcterms:created>
  <dcterms:modified xsi:type="dcterms:W3CDTF">2023-01-03T12:30:24Z</dcterms:modified>
</cp:coreProperties>
</file>