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  <p:sldMasterId id="2147483709" r:id="rId4"/>
  </p:sldMasterIdLst>
  <p:notesMasterIdLst>
    <p:notesMasterId r:id="rId24"/>
  </p:notesMasterIdLst>
  <p:sldIdLst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80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69" d="100"/>
          <a:sy n="69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1F3B1-778E-4D74-9065-5747279B1FEE}" type="datetimeFigureOut">
              <a:rPr lang="ru-RU" smtClean="0"/>
              <a:t>09.11.2022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AC96F-07F0-48FE-B132-12BE4B37EE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8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2FA86-FCFE-413F-96C6-0C868D758E64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2FA86-FCFE-413F-96C6-0C868D758E64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085184"/>
            <a:ext cx="5936704" cy="10576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40000"/>
          </a:xfrm>
          <a:prstGeom prst="frame">
            <a:avLst>
              <a:gd name="adj1" fmla="val 1497"/>
            </a:avLst>
          </a:prstGeom>
          <a:solidFill>
            <a:srgbClr val="31831B"/>
          </a:solidFill>
          <a:ln w="38100">
            <a:solidFill>
              <a:srgbClr val="31831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Рамка 7"/>
          <p:cNvSpPr/>
          <p:nvPr userDrawn="1"/>
        </p:nvSpPr>
        <p:spPr>
          <a:xfrm>
            <a:off x="179512" y="188640"/>
            <a:ext cx="8784976" cy="6480720"/>
          </a:xfrm>
          <a:prstGeom prst="frame">
            <a:avLst>
              <a:gd name="adj1" fmla="val 582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9" name="Рисунок 8" descr="splat-blue-clip-art-at-clkercom-vector-online-royalty-1644080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5536" y="4941168"/>
            <a:ext cx="1555075" cy="1466954"/>
          </a:xfrm>
          <a:prstGeom prst="rect">
            <a:avLst/>
          </a:prstGeom>
        </p:spPr>
      </p:pic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1603648" y="2276872"/>
            <a:ext cx="5936704" cy="1057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prstClr val="black"/>
                </a:solidFill>
              </a:rPr>
              <a:t>Заголовок слайда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756"/>
            </a:avLst>
          </a:prstGeom>
          <a:solidFill>
            <a:srgbClr val="008AF2"/>
          </a:solidFill>
          <a:ln>
            <a:solidFill>
              <a:srgbClr val="008AF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71861-2AF0-4FBA-894B-3FEBA7631B28}" type="datetimeFigureOut">
              <a:rPr lang="ru-RU" smtClean="0">
                <a:solidFill>
                  <a:prstClr val="black"/>
                </a:solidFill>
              </a:rPr>
              <a:pPr/>
              <a:t>09.11.2022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D87CDC-6580-4568-A894-2D86003003EE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40000"/>
          </a:xfrm>
          <a:prstGeom prst="frame">
            <a:avLst>
              <a:gd name="adj1" fmla="val 1497"/>
            </a:avLst>
          </a:prstGeom>
          <a:solidFill>
            <a:srgbClr val="31831B"/>
          </a:solidFill>
          <a:ln w="38100">
            <a:solidFill>
              <a:srgbClr val="31831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438086"/>
                </a:solidFill>
              </a:rPr>
              <a:pPr/>
              <a:t>09.11.2022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p3"/><Relationship Id="rId3" Type="http://schemas.microsoft.com/office/2007/relationships/media" Target="../media/media6.mp3"/><Relationship Id="rId7" Type="http://schemas.microsoft.com/office/2007/relationships/media" Target="../media/media8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5.png"/><Relationship Id="rId5" Type="http://schemas.microsoft.com/office/2007/relationships/media" Target="../media/media7.mp3"/><Relationship Id="rId10" Type="http://schemas.openxmlformats.org/officeDocument/2006/relationships/image" Target="../media/image24.jpeg"/><Relationship Id="rId4" Type="http://schemas.openxmlformats.org/officeDocument/2006/relationships/audio" Target="../media/media6.mp3"/><Relationship Id="rId9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.pn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4.gif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latin typeface="Arial Narrow" pitchFamily="34" charset="0"/>
              </a:rPr>
              <a:t>MUSICAL COLOURS</a:t>
            </a:r>
            <a:endParaRPr lang="ru-RU" sz="7200" b="1" dirty="0"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2357430"/>
            <a:ext cx="7226774" cy="371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215074" y="571501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RED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257174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GREEN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257174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BLUE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550070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ORANGE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6" y="242886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PURPLE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592933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YELLOW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414338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A8EDB"/>
                </a:solidFill>
              </a:rPr>
              <a:t>PINK</a:t>
            </a:r>
            <a:endParaRPr lang="ru-RU" b="1" dirty="0">
              <a:solidFill>
                <a:srgbClr val="FA8EDB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3834" y="514351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BLACK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3" name="Волшебный микрофон - Какого цвета лет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1032" y="592933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solidFill>
            <a:srgbClr val="009242"/>
          </a:solidFill>
          <a:ln w="25400">
            <a:solidFill>
              <a:srgbClr val="00924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solidFill>
            <a:srgbClr val="FF3399"/>
          </a:solidFill>
          <a:ln w="25400">
            <a:solidFill>
              <a:srgbClr val="FF339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5229200"/>
            <a:ext cx="1368000" cy="10080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http://pkpatriot.narod.ru/images/item.g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68831" y="620688"/>
            <a:ext cx="2850835" cy="2698791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 rot="1773279">
            <a:off x="3651482" y="4780928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solidFill>
            <a:srgbClr val="FFFF00"/>
          </a:solidFill>
          <a:ln w="25400"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solidFill>
            <a:srgbClr val="009242"/>
          </a:solidFill>
          <a:ln w="25400">
            <a:solidFill>
              <a:srgbClr val="00924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solidFill>
            <a:srgbClr val="FF3399"/>
          </a:solidFill>
          <a:ln w="25400">
            <a:solidFill>
              <a:srgbClr val="FF339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5229200"/>
            <a:ext cx="1368000" cy="10080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http://pkpatriot.narod.ru/images/item.g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68831" y="915868"/>
            <a:ext cx="2850835" cy="2108430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 rot="17922859">
            <a:off x="3215676" y="3389265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3" cstate="print"/>
          <a:srcRect l="5478" r="6871" b="4085"/>
          <a:stretch>
            <a:fillRect/>
          </a:stretch>
        </p:blipFill>
        <p:spPr bwMode="auto">
          <a:xfrm rot="21225631">
            <a:off x="1523049" y="8615"/>
            <a:ext cx="5985937" cy="649872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 rot="17431154">
            <a:off x="6267704" y="3388477"/>
            <a:ext cx="1353192" cy="10228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17508014">
            <a:off x="1859244" y="3447279"/>
            <a:ext cx="1404000" cy="1156405"/>
          </a:xfrm>
          <a:prstGeom prst="ellipse">
            <a:avLst/>
          </a:prstGeom>
          <a:solidFill>
            <a:srgbClr val="FFFF00"/>
          </a:solidFill>
          <a:ln w="25400"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20574876">
            <a:off x="5017944" y="1934152"/>
            <a:ext cx="1022800" cy="738427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3399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19926330">
            <a:off x="2785902" y="2356611"/>
            <a:ext cx="1401614" cy="1024037"/>
          </a:xfrm>
          <a:prstGeom prst="ellipse">
            <a:avLst/>
          </a:prstGeom>
          <a:solidFill>
            <a:srgbClr val="008AF2"/>
          </a:solidFill>
          <a:ln w="25400">
            <a:solidFill>
              <a:srgbClr val="008AF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9371176">
            <a:off x="5326524" y="4553864"/>
            <a:ext cx="1353192" cy="1060681"/>
          </a:xfrm>
          <a:prstGeom prst="ellipse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635896" y="3591006"/>
            <a:ext cx="1512168" cy="1172986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21032173">
            <a:off x="3926570" y="5139427"/>
            <a:ext cx="1401614" cy="1024037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1920653">
            <a:off x="2425427" y="4886152"/>
            <a:ext cx="1440000" cy="1008000"/>
          </a:xfrm>
          <a:prstGeom prst="ellipse">
            <a:avLst/>
          </a:prstGeom>
          <a:solidFill>
            <a:srgbClr val="FF3399"/>
          </a:solidFill>
          <a:ln w="25400">
            <a:solidFill>
              <a:srgbClr val="FF339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2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11808" flipH="1">
            <a:off x="538913" y="5341027"/>
            <a:ext cx="792088" cy="128714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Идеи на тему «Коллаж-осень» (64) | коллаж, осень, синие круж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9302" y="428604"/>
            <a:ext cx="5134697" cy="6429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0" y="500042"/>
            <a:ext cx="4071934" cy="62170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ОСЕННЯЯ</a:t>
            </a:r>
          </a:p>
          <a:p>
            <a:endParaRPr lang="ru-RU" dirty="0" smtClean="0"/>
          </a:p>
          <a:p>
            <a:pPr marL="457200" indent="-457200">
              <a:buAutoNum type="arabicPeriod"/>
            </a:pPr>
            <a:r>
              <a:rPr lang="ru-RU" dirty="0" smtClean="0"/>
              <a:t>Листья пожелтели,</a:t>
            </a:r>
            <a:br>
              <a:rPr lang="ru-RU" dirty="0" smtClean="0"/>
            </a:br>
            <a:r>
              <a:rPr lang="ru-RU" dirty="0" smtClean="0"/>
              <a:t>Птицы улетели</a:t>
            </a:r>
            <a:br>
              <a:rPr lang="ru-RU" dirty="0" smtClean="0"/>
            </a:br>
            <a:r>
              <a:rPr lang="ru-RU" dirty="0" smtClean="0"/>
              <a:t> Осенью, осенью,</a:t>
            </a:r>
            <a:br>
              <a:rPr lang="ru-RU" dirty="0" smtClean="0"/>
            </a:br>
            <a:r>
              <a:rPr lang="ru-RU" dirty="0" smtClean="0"/>
              <a:t> Осенью, осенью.</a:t>
            </a:r>
          </a:p>
          <a:p>
            <a:pPr marL="457200" indent="-457200"/>
            <a:endParaRPr lang="ru-RU" dirty="0" smtClean="0"/>
          </a:p>
          <a:p>
            <a:r>
              <a:rPr lang="ru-RU" dirty="0" smtClean="0"/>
              <a:t>2.      Лужи на дороге,</a:t>
            </a:r>
            <a:br>
              <a:rPr lang="ru-RU" dirty="0" smtClean="0"/>
            </a:br>
            <a:r>
              <a:rPr lang="ru-RU" dirty="0" smtClean="0"/>
              <a:t>          Холод на пороге</a:t>
            </a:r>
            <a:br>
              <a:rPr lang="ru-RU" dirty="0" smtClean="0"/>
            </a:br>
            <a:r>
              <a:rPr lang="ru-RU" dirty="0" smtClean="0"/>
              <a:t>          Осенью, осенью,</a:t>
            </a:r>
            <a:br>
              <a:rPr lang="ru-RU" dirty="0" smtClean="0"/>
            </a:br>
            <a:r>
              <a:rPr lang="ru-RU" dirty="0" smtClean="0"/>
              <a:t>          Осенью, осенью.</a:t>
            </a:r>
          </a:p>
          <a:p>
            <a:endParaRPr lang="ru-RU" dirty="0" smtClean="0"/>
          </a:p>
          <a:p>
            <a:r>
              <a:rPr lang="ru-RU" dirty="0" smtClean="0"/>
              <a:t>3.      Теплые сапожки -</a:t>
            </a:r>
            <a:br>
              <a:rPr lang="ru-RU" dirty="0" smtClean="0"/>
            </a:br>
            <a:r>
              <a:rPr lang="ru-RU" dirty="0" smtClean="0"/>
              <a:t>          Не промокнут ножки.</a:t>
            </a:r>
            <a:br>
              <a:rPr lang="ru-RU" dirty="0" smtClean="0"/>
            </a:br>
            <a:r>
              <a:rPr lang="ru-RU" dirty="0" smtClean="0"/>
              <a:t>          Осенью, осенью,</a:t>
            </a:r>
            <a:br>
              <a:rPr lang="ru-RU" dirty="0" smtClean="0"/>
            </a:br>
            <a:r>
              <a:rPr lang="ru-RU" dirty="0" smtClean="0"/>
              <a:t>          Осенью, осенью.</a:t>
            </a:r>
          </a:p>
          <a:p>
            <a:endParaRPr lang="ru-RU" dirty="0" smtClean="0"/>
          </a:p>
          <a:p>
            <a:r>
              <a:rPr lang="ru-RU" dirty="0" smtClean="0"/>
              <a:t>4.      Хмурая погода,</a:t>
            </a:r>
            <a:br>
              <a:rPr lang="ru-RU" dirty="0" smtClean="0"/>
            </a:br>
            <a:r>
              <a:rPr lang="ru-RU" dirty="0" smtClean="0"/>
              <a:t>         Грустная природа</a:t>
            </a:r>
            <a:br>
              <a:rPr lang="ru-RU" dirty="0" smtClean="0"/>
            </a:br>
            <a:r>
              <a:rPr lang="ru-RU" dirty="0" smtClean="0"/>
              <a:t>         Осенью, осенью,</a:t>
            </a:r>
            <a:br>
              <a:rPr lang="ru-RU" dirty="0" smtClean="0"/>
            </a:br>
            <a:r>
              <a:rPr lang="ru-RU" dirty="0" smtClean="0"/>
              <a:t>         Осенью, осенью. </a:t>
            </a:r>
          </a:p>
          <a:p>
            <a:endParaRPr lang="ru-RU" dirty="0"/>
          </a:p>
        </p:txBody>
      </p:sp>
      <p:pic>
        <p:nvPicPr>
          <p:cNvPr id="2" name="osennaya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23488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-20221108-WA0008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320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Игра с кубиками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2.03+ англ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20272" y="4581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1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93161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«Падают, падают листья»</a:t>
            </a:r>
          </a:p>
          <a:p>
            <a:pPr>
              <a:buNone/>
            </a:pPr>
            <a:r>
              <a:rPr lang="ru-RU" b="1" dirty="0" smtClean="0"/>
              <a:t>  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Падают, падают листья –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нашем саду листопад…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Желтые, красные листья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 ветру вьются, летят.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Птицы на юг улетают,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Гуси, грачи, журавли.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Вот уж последняя стая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Крыльями машет вдали.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руки возьмем по корзинке,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 лес за грибами пойдем,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Пахнут пеньки и тропинки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Вкусным осенним грибком </a:t>
            </a:r>
          </a:p>
          <a:p>
            <a:endParaRPr lang="ru-RU" dirty="0"/>
          </a:p>
        </p:txBody>
      </p:sp>
      <p:pic>
        <p:nvPicPr>
          <p:cNvPr id="23554" name="Picture 2" descr="Приложения в Google Play – Autumn Wallpaper H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928670"/>
            <a:ext cx="3662386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ортрет Римский-Корсаков. Доставка 0 руб. Купить, заказать, скачать.  Фотография, фото, карт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2786082" cy="3851726"/>
          </a:xfrm>
          <a:prstGeom prst="rect">
            <a:avLst/>
          </a:prstGeom>
          <a:noFill/>
        </p:spPr>
      </p:pic>
      <p:pic>
        <p:nvPicPr>
          <p:cNvPr id="24580" name="Picture 4" descr="Александр Николаевич Скрябин (Alexander Scriabin) | Belcanto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000240"/>
            <a:ext cx="2714644" cy="3805576"/>
          </a:xfrm>
          <a:prstGeom prst="rect">
            <a:avLst/>
          </a:prstGeom>
          <a:noFill/>
        </p:spPr>
      </p:pic>
      <p:pic>
        <p:nvPicPr>
          <p:cNvPr id="24582" name="Picture 6" descr="Рихард Вагнер (Richard Wagner) | Belcanto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786058"/>
            <a:ext cx="2705723" cy="353851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714356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5C92B5">
                    <a:lumMod val="50000"/>
                  </a:srgbClr>
                </a:solidFill>
              </a:rPr>
              <a:t>ВЕЛИКИЕ КОМПОЗИТОРЫ</a:t>
            </a:r>
            <a:endParaRPr lang="ru-RU" sz="4000" b="1" dirty="0">
              <a:solidFill>
                <a:srgbClr val="5C92B5">
                  <a:lumMod val="50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07167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Н.А. Римский-Корсаков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60007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А.Н. Скрябин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207167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Р. Вагнер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Цв</a:t>
            </a:r>
            <a:endParaRPr lang="ru-RU" dirty="0"/>
          </a:p>
        </p:txBody>
      </p:sp>
      <p:pic>
        <p:nvPicPr>
          <p:cNvPr id="25602" name="Picture 2" descr="C:\Users\v.brovko\Desktop\NOVEMBER\открытый урок\цвет в музыке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16. Чайковский — Первый концерт для фортепиано с оркестром, ч.1 (www.lightaudi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45256" y="947192"/>
            <a:ext cx="609600" cy="609600"/>
          </a:xfrm>
          <a:prstGeom prst="rect">
            <a:avLst/>
          </a:prstGeom>
        </p:spPr>
      </p:pic>
      <p:pic>
        <p:nvPicPr>
          <p:cNvPr id="4" name="mocart-malenkaja-nochnaja-serenada-allegro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27431" y="1844824"/>
            <a:ext cx="609600" cy="609600"/>
          </a:xfrm>
          <a:prstGeom prst="rect">
            <a:avLst/>
          </a:prstGeom>
        </p:spPr>
      </p:pic>
      <p:pic>
        <p:nvPicPr>
          <p:cNvPr id="5" name="Э.Григ - Утро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27431" y="2819400"/>
            <a:ext cx="609600" cy="609600"/>
          </a:xfrm>
          <a:prstGeom prst="rect">
            <a:avLst/>
          </a:prstGeom>
        </p:spPr>
      </p:pic>
      <p:pic>
        <p:nvPicPr>
          <p:cNvPr id="6" name="mocart-tureckijj-marsh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27431" y="37890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0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58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50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728" y="1000108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5C92B5">
                    <a:lumMod val="50000"/>
                  </a:srgbClr>
                </a:solidFill>
              </a:rPr>
              <a:t>Моё настроение сейчас!</a:t>
            </a:r>
            <a:endParaRPr lang="ru-RU" sz="3600" b="1" dirty="0">
              <a:solidFill>
                <a:srgbClr val="5C92B5">
                  <a:lumMod val="50000"/>
                </a:srgbClr>
              </a:solidFill>
            </a:endParaRPr>
          </a:p>
        </p:txBody>
      </p:sp>
      <p:sp>
        <p:nvSpPr>
          <p:cNvPr id="26626" name="AutoShape 2" descr="⬇ Скачать картинки Смайлики настроение, стоковые фото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6630" name="Picture 6" descr="Зеленые, желтые, красные смайлики обозначают позитивное, нейтральное и  негативное настроение. Векторная иллюстрация , Артикул: 212614274 |  Artzakaz.pr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643050"/>
            <a:ext cx="6572264" cy="4646797"/>
          </a:xfrm>
          <a:prstGeom prst="rect">
            <a:avLst/>
          </a:prstGeom>
          <a:noFill/>
        </p:spPr>
      </p:pic>
      <p:pic>
        <p:nvPicPr>
          <p:cNvPr id="2" name="плю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5795" y="577030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830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31640" y="1916832"/>
            <a:ext cx="6480720" cy="1944216"/>
          </a:xfrm>
          <a:prstGeom prst="roundRect">
            <a:avLst/>
          </a:prstGeom>
          <a:ln w="50800">
            <a:solidFill>
              <a:srgbClr val="00B0F0">
                <a:alpha val="72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none"/>
        </p:style>
        <p:txBody>
          <a:bodyPr>
            <a:no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6600" b="1" cap="none" spc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 dirty="0" smtClean="0"/>
              <a:t>Разноцветные кляксы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1008"/>
            <a:ext cx="3024336" cy="3097387"/>
          </a:xfrm>
          <a:prstGeom prst="rect">
            <a:avLst/>
          </a:prstGeom>
          <a:noFill/>
        </p:spPr>
      </p:pic>
      <p:pic>
        <p:nvPicPr>
          <p:cNvPr id="7180" name="Picture 12" descr="http://img-fotki.yandex.ru/get/6522/16969765.99/0_6a849_33fa33b9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411760" y="-27385"/>
            <a:ext cx="6048672" cy="69127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32040" y="1124744"/>
            <a:ext cx="13581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Ребята!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1628800"/>
            <a:ext cx="508337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             Случилось неожиданное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происшествие. У художника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с палитры исчезли все краски.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Они превратились в разноцветные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кляксы и убежали. Помогите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художнику вернуть кляксы-краски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  на свои места. Для этого вы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  должны правильно перевести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                  английские слова.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 rot="17223543">
            <a:off x="7331837" y="3661118"/>
            <a:ext cx="1656000" cy="972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4048" y="5229312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21243248">
            <a:off x="4908100" y="3659778"/>
            <a:ext cx="1728000" cy="1017817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5" descr="D:\Clipart\Школьные принадлежности\Краски и кисти\splat-clip-art-118502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836712"/>
            <a:ext cx="2448272" cy="2519379"/>
          </a:xfrm>
          <a:prstGeom prst="rect">
            <a:avLst/>
          </a:prstGeom>
          <a:noFill/>
        </p:spPr>
      </p:pic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798369">
            <a:off x="6369341" y="2103366"/>
            <a:ext cx="1080000" cy="726863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004048" y="5229312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21243248">
            <a:off x="4908100" y="3659778"/>
            <a:ext cx="1728000" cy="1017817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5" descr="D:\Clipart\Школьные принадлежности\Краски и кисти\splat-clip-art-1185024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7544" y="937553"/>
            <a:ext cx="2448272" cy="2317697"/>
          </a:xfrm>
          <a:prstGeom prst="rect">
            <a:avLst/>
          </a:prstGeom>
          <a:noFill/>
        </p:spPr>
      </p:pic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 rot="17223543">
            <a:off x="7331837" y="3661118"/>
            <a:ext cx="1656000" cy="972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004048" y="5229312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5" descr="D:\Clipart\Школьные принадлежности\Краски и кисти\splat-clip-art-1185024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3528" y="548680"/>
            <a:ext cx="2929583" cy="2536499"/>
          </a:xfrm>
          <a:prstGeom prst="rect">
            <a:avLst/>
          </a:prstGeom>
          <a:noFill/>
        </p:spPr>
      </p:pic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21243248">
            <a:off x="4908100" y="3659778"/>
            <a:ext cx="1728000" cy="1017817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5" descr="D:\Clipart\Школьные принадлежности\Краски и кисти\splat-clip-art-1185024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0070" y="748485"/>
            <a:ext cx="2536499" cy="2536499"/>
          </a:xfrm>
          <a:prstGeom prst="rect">
            <a:avLst/>
          </a:prstGeom>
          <a:noFill/>
        </p:spPr>
      </p:pic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5229200"/>
            <a:ext cx="1368000" cy="10080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4048" y="5229312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solidFill>
            <a:srgbClr val="009242"/>
          </a:solidFill>
          <a:ln w="25400">
            <a:solidFill>
              <a:srgbClr val="00924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5229200"/>
            <a:ext cx="1368000" cy="10080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http://pkpatriot.narod.ru/images/item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620688"/>
            <a:ext cx="2880320" cy="2811330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1000" r="1000" b="-9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Clipart\Школьные принадлежности\Краски и кисти\152.png"/>
          <p:cNvPicPr>
            <a:picLocks noChangeAspect="1" noChangeArrowheads="1"/>
          </p:cNvPicPr>
          <p:nvPr/>
        </p:nvPicPr>
        <p:blipFill>
          <a:blip r:embed="rId4" cstate="print"/>
          <a:srcRect l="5478" r="6871"/>
          <a:stretch>
            <a:fillRect/>
          </a:stretch>
        </p:blipFill>
        <p:spPr bwMode="auto">
          <a:xfrm>
            <a:off x="3131840" y="188640"/>
            <a:ext cx="5688632" cy="666936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rot="20300699">
            <a:off x="4500037" y="2316481"/>
            <a:ext cx="1188000" cy="1008000"/>
          </a:xfrm>
          <a:prstGeom prst="ellipse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22859">
            <a:off x="3215676" y="3389264"/>
            <a:ext cx="1656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yellow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0060788">
            <a:off x="6373634" y="4850949"/>
            <a:ext cx="1476000" cy="1008000"/>
          </a:xfrm>
          <a:prstGeom prst="ellipse">
            <a:avLst/>
          </a:prstGeom>
          <a:solidFill>
            <a:srgbClr val="009242"/>
          </a:solidFill>
          <a:ln w="25400">
            <a:solidFill>
              <a:srgbClr val="00924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green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773279">
            <a:off x="3651482" y="4780927"/>
            <a:ext cx="136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pink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8" name="Picture 4" descr="&amp;kcy;&amp;icy;&amp;scy;&amp;tcy;&amp;i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11808" flipH="1">
            <a:off x="898951" y="4548941"/>
            <a:ext cx="792088" cy="1287144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 rot="798369">
            <a:off x="6369341" y="2103367"/>
            <a:ext cx="1080000" cy="726863"/>
          </a:xfrm>
          <a:prstGeom prst="ellipse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red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17223543">
            <a:off x="7331838" y="3661118"/>
            <a:ext cx="1656000" cy="972000"/>
          </a:xfrm>
          <a:prstGeom prst="ellipse">
            <a:avLst/>
          </a:pr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purple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1243248">
            <a:off x="4908102" y="3659779"/>
            <a:ext cx="1728000" cy="1017817"/>
          </a:xfrm>
          <a:prstGeom prst="ellipse">
            <a:avLst/>
          </a:prstGeom>
          <a:solidFill>
            <a:srgbClr val="F4740A"/>
          </a:solidFill>
          <a:ln w="25400">
            <a:solidFill>
              <a:srgbClr val="F4740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orange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5229200"/>
            <a:ext cx="1368000" cy="10080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black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http://pkpatriot.narod.ru/images/item.gif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07504" y="620688"/>
            <a:ext cx="3373490" cy="2698791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 rot="20300699">
            <a:off x="4500038" y="2316482"/>
            <a:ext cx="1188000" cy="1008000"/>
          </a:xfrm>
          <a:prstGeom prst="ellipse">
            <a:avLst/>
          </a:prstGeom>
          <a:ln w="254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blue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160</Words>
  <Application>Microsoft Office PowerPoint</Application>
  <PresentationFormat>Экран (4:3)</PresentationFormat>
  <Paragraphs>126</Paragraphs>
  <Slides>19</Slides>
  <Notes>2</Notes>
  <HiddenSlides>0</HiddenSlides>
  <MMClips>9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Городская</vt:lpstr>
      <vt:lpstr>1_Тема Office</vt:lpstr>
      <vt:lpstr>3_Городская</vt:lpstr>
      <vt:lpstr>MUSICAL COLOURS</vt:lpstr>
      <vt:lpstr>Разноцветные кляксы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с кубиками</vt:lpstr>
      <vt:lpstr>Презентация PowerPoint</vt:lpstr>
      <vt:lpstr>Презентация PowerPoint</vt:lpstr>
      <vt:lpstr>Цв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MUSICAL COLOURS</dc:title>
  <dc:creator>Бровко Виталий Анатольевич</dc:creator>
  <cp:lastModifiedBy>кабинет27</cp:lastModifiedBy>
  <cp:revision>15</cp:revision>
  <cp:lastPrinted>2022-11-09T11:45:52Z</cp:lastPrinted>
  <dcterms:created xsi:type="dcterms:W3CDTF">2022-11-08T18:50:13Z</dcterms:created>
  <dcterms:modified xsi:type="dcterms:W3CDTF">2022-11-09T12:37:11Z</dcterms:modified>
</cp:coreProperties>
</file>