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82" r:id="rId10"/>
    <p:sldId id="263" r:id="rId11"/>
    <p:sldId id="264" r:id="rId12"/>
    <p:sldId id="265" r:id="rId13"/>
    <p:sldId id="266" r:id="rId14"/>
    <p:sldId id="267" r:id="rId15"/>
    <p:sldId id="279" r:id="rId16"/>
    <p:sldId id="280" r:id="rId17"/>
    <p:sldId id="268" r:id="rId18"/>
    <p:sldId id="273" r:id="rId19"/>
    <p:sldId id="269" r:id="rId20"/>
    <p:sldId id="275" r:id="rId21"/>
    <p:sldId id="276" r:id="rId22"/>
    <p:sldId id="277" r:id="rId23"/>
    <p:sldId id="278" r:id="rId24"/>
    <p:sldId id="270" r:id="rId25"/>
    <p:sldId id="271" r:id="rId26"/>
    <p:sldId id="272" r:id="rId27"/>
    <p:sldId id="274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36" y="8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3BB15F-ECEA-47C7-AA70-BB662E532128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45EC37-6E2C-4024-AEAA-F09A4C3C59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612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45EC37-6E2C-4024-AEAA-F09A4C3C59A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106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F7A7D-1799-4599-B114-7875419ED12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7728B-DC26-4CD2-8D1D-E7BE883AA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23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F7A7D-1799-4599-B114-7875419ED12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7728B-DC26-4CD2-8D1D-E7BE883AA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820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F7A7D-1799-4599-B114-7875419ED12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7728B-DC26-4CD2-8D1D-E7BE883AA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706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F7A7D-1799-4599-B114-7875419ED12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7728B-DC26-4CD2-8D1D-E7BE883AA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78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F7A7D-1799-4599-B114-7875419ED12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7728B-DC26-4CD2-8D1D-E7BE883AA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509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F7A7D-1799-4599-B114-7875419ED12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7728B-DC26-4CD2-8D1D-E7BE883AA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833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F7A7D-1799-4599-B114-7875419ED12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7728B-DC26-4CD2-8D1D-E7BE883AA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396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F7A7D-1799-4599-B114-7875419ED12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7728B-DC26-4CD2-8D1D-E7BE883AA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563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F7A7D-1799-4599-B114-7875419ED12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7728B-DC26-4CD2-8D1D-E7BE883AA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756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F7A7D-1799-4599-B114-7875419ED12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7728B-DC26-4CD2-8D1D-E7BE883AA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29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F7A7D-1799-4599-B114-7875419ED12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7728B-DC26-4CD2-8D1D-E7BE883AA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384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5000">
              <a:srgbClr val="00B0F0"/>
            </a:gs>
            <a:gs pos="94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F7A7D-1799-4599-B114-7875419ED120}" type="datetimeFigureOut">
              <a:rPr lang="ru-RU" smtClean="0"/>
              <a:t>03.01.2023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7728B-DC26-4CD2-8D1D-E7BE883AA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500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" y="205976"/>
            <a:ext cx="11880000" cy="2387600"/>
          </a:xfrm>
        </p:spPr>
        <p:txBody>
          <a:bodyPr>
            <a:normAutofit fontScale="90000"/>
          </a:bodyPr>
          <a:lstStyle/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Утеевский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иконописец Григорий Журавлев (1858–1916)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9061" y="1836000"/>
            <a:ext cx="3348000" cy="5022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10188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8982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85" y="2675731"/>
            <a:ext cx="6012000" cy="1325563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1873 году пятнадцатилетний Григорий Журавлев поступил в ученики к художнику-иконописцу Травкину, правда, лишь на несколько дней, а затем пять лет изучал анатомию, перспективу и каноны самостоятельно...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Родные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помогали ему, чем могли – разводили краски, чистили кисти… Брат и сестра сопровождали Григория в течение всей его жизни, несмотря на то, что у Журавлева появились собственные подмастерья, и вся вспомогательная работа легла на их плечи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Ечи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2715" y="233654"/>
            <a:ext cx="5436000" cy="65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3297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75730"/>
            <a:ext cx="5328000" cy="132556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художник начал продавать свои иконы, ему было всего двадцать два года. Работал он увлеченно и плодотворно. Несколько икон он подарил самарским чиновникам, и скоро на него посыпались заказы от местных богачей. Впрочем, работал Журавлев и для простого люда, в каждой избе Утевки висели его иконы, подписанные на тыльной стороне «Сию икону писал зубами крестьянин Григорий Журавлев села Утевка Самарской губернии, безрукий и безногий».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13386" y="907168"/>
            <a:ext cx="6660000" cy="486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763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011940"/>
            <a:ext cx="5688000" cy="132556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Журавлев начинает писать образа и продавать их высокопоставленным лицам Самары. Его быстро замечают, начинают поступать заказы. Кроме того, Самарское земское собрание входит в бедственное положение семьи художника и назначает ему ежегодное вспомоществование в 60 р. Много это или мало? Судите сами. Лошадь в 1896 году стоила 20 р., пуд пшеницы — 30—38 копеек, а средняя зарплата в Российской империи у работников фабрик и заводов и служащих младших чинов в 1880 г. – 16 р. в месяц.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67033" y="1286782"/>
            <a:ext cx="652496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7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75730"/>
            <a:ext cx="5330100" cy="132556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1884 году Григорий Журавлев через губернатора Самары передал цесаревичу Николаю – будущему последнему российскому императору Николаю II – икону, «писанную зубами по вразумлению Бога». За эту икону от царской семьи иконописцу было пожаловано сто рублей – немалые деньги по тем временам. Говорят, что Александр III лично пригласил Григория Журавлева в императорский дворец, но доподлинно неизвестно, состоялась ли их встреча.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371" y="1077455"/>
            <a:ext cx="6552000" cy="4914000"/>
          </a:xfrm>
        </p:spPr>
      </p:pic>
    </p:spTree>
    <p:extLst>
      <p:ext uri="{BB962C8B-B14F-4D97-AF65-F5344CB8AC3E}">
        <p14:creationId xmlns:p14="http://schemas.microsoft.com/office/powerpoint/2010/main" val="4566757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1839"/>
            <a:ext cx="12096000" cy="132556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Спустя год произошло еще одно невероятное событие. Художника без рук и ног пригласили расписывать Троицкий храм. Журавлеву предстояло повторить творческий подвиг Микеланджело – но и здоровому человеку подобное дается непросто…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57643" y="1760984"/>
            <a:ext cx="6804000" cy="509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0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24500" y="2762250"/>
            <a:ext cx="6667500" cy="4095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57" y="120197"/>
            <a:ext cx="5400000" cy="40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2259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96000" y="0"/>
            <a:ext cx="4896000" cy="67581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957" y="86131"/>
            <a:ext cx="5004000" cy="66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1917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615" y="1516403"/>
            <a:ext cx="6804000" cy="132556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Ежеутреннее иконописца привязывали к люльке и поднимали на двадцать пять метров. Зажав кисть в зубах, он трудился над образами святых, а вечером не мог раскрыть рта от боли. Сестра, рыдая, отогревала сжатые судорогой челюсти горячими полотенцами, а наутро Журавлев снова отправлялся в храм.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64547" y="26511"/>
            <a:ext cx="4968000" cy="66240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3615" y="517318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Икона Святителя Николая Чудотворца письма Григория Журавлёва, преподнесённая в дар цесаревичу, будущему императору Николаю Второму. Хранится в Эрмитаже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7645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2500" y="0"/>
            <a:ext cx="3810000" cy="59721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2257" y="77166"/>
            <a:ext cx="3888000" cy="547454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5551714"/>
            <a:ext cx="871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Икона Григория Журавлева «Христос Великий Архиерей». Икона хранится в церкви Святой Троицы села Утевка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0843" y="5888"/>
            <a:ext cx="3888000" cy="168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2121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572" y="2791107"/>
            <a:ext cx="4644000" cy="132556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шла несколько лет, слух о храме, расписанном художником без конечностей, прогремел на всю Россию. Художника осаждали репортеры, студенты петербургской Академии художеств приезжали посмотреть на его работу. Считается, что Журавлев также принимал участие в создании архитектурного облика храма.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76000" y="48192"/>
            <a:ext cx="5616000" cy="6811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339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2000" y="-1156381"/>
            <a:ext cx="12060000" cy="238760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1858 году в селе Утевка близ Самары родился мальчик, которому, казалось, суждена была скорая смерть. Младенец появился на свет без ног и рук – «гладкий, словно яйцо».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4836" y="-424543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3486" y="1364264"/>
            <a:ext cx="7344000" cy="549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3098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953" y="12198"/>
            <a:ext cx="4608000" cy="545728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5352188"/>
            <a:ext cx="63054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Икона Божией Матери «</a:t>
            </a:r>
            <a:r>
              <a:rPr lang="ru-RU" sz="2400" b="1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Млекопитательница</a:t>
            </a:r>
            <a:r>
              <a:rPr lang="ru-RU" sz="24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», 1910 г. Находится в собрании Самарского областного краеведческого музея им. П.В. Алабина.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895" y="237128"/>
            <a:ext cx="6588000" cy="494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7418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2000" y="365125"/>
            <a:ext cx="9288000" cy="619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9574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0000" y="234493"/>
            <a:ext cx="9612000" cy="640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8346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2000" y="219360"/>
            <a:ext cx="10008000" cy="663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3497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62"/>
            <a:ext cx="12024000" cy="1325563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Состоялась и еще одна встреча с Романовыми. Император Николай II заказал Журавлеву несколько икон (по другой версии – групповой портрет царской семьи). Иконописец работал для императора в течение года, а после император назначил ему пожизненное содержание и повелел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выдать художнику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коня-иноходца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35036" y="2204064"/>
            <a:ext cx="6156000" cy="465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536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000" y="310243"/>
            <a:ext cx="12204000" cy="132556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Искусствоведы считают, что Журавлев и вправду был выдающимся иконописцем. По альбомам зарисовок становятся понятно, как строгий церковный канон угнетал его творческую свободу, как он стремился удержаться в рамках традиции, но неизбежно добавлял что-то свое, новое.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6000" y="1809286"/>
            <a:ext cx="7128000" cy="489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576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00" y="500062"/>
            <a:ext cx="12060000" cy="132556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Григорий Журавлев не дожил до революции всего год – в 1916 году он внезапно умер от скоротечной чахотки. Но, может, это и к лучшему? Во всяком случае, он не увидел, как в 1934 году храм закрыли, а в нем устроили зернохранилище. Впрочем, это уже совсем другая история.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Похоронен Григорий был в ограде расписанного им храма.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1570" y="1956254"/>
            <a:ext cx="3096000" cy="412542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6000" y="6027003"/>
            <a:ext cx="54318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Могила Григория Журавлева рядом с церковью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3528" y="2086882"/>
            <a:ext cx="3810000" cy="37719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678021" y="5858782"/>
            <a:ext cx="56726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Ковчег с честными останками Григория Журавлева</a:t>
            </a:r>
            <a:r>
              <a:rPr lang="ru-RU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3700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072" y="0"/>
            <a:ext cx="5328000" cy="67559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226" y="0"/>
            <a:ext cx="4500000" cy="67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564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00" y="672437"/>
            <a:ext cx="12060000" cy="1325563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Доброхоты советовали убитой горем матери перестать его кормить, все равно не жилец. Но ее страдание было так велико, что, решившись убить ребенка, она и сама готовилась попрощаться с жизнью. Спас их дед мальчика, пообещав взять новорожденного Григория к себе на попечение.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6000" y="1998000"/>
            <a:ext cx="6480000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901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657" y="446767"/>
            <a:ext cx="11628000" cy="1325563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Григорий Журавлев и рос у деда, и жизнь вел, полную опасностей и приключений. Он свободно передвигался по дому и по двору. Местные ребята носили его гулять на речку, где будущего художника однажды чуть не унес орел. Частенько, зажав во рту веточку, он чертил на земле фигурки. Люди, домики, коровы, собаки…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8001" y="2305050"/>
            <a:ext cx="6829425" cy="4552950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-353786" y="2119539"/>
            <a:ext cx="10515600" cy="435133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7537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57" y="626383"/>
            <a:ext cx="12096000" cy="132556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Увидев это, земский учитель решил – из доброты ли, шутки ли ради – обучить мальчика грамоте. А Журавлев оказался способным учеником! В школе он проучился всего два года, дольше не смог из-за смерти деда. Но от своего короткого обучения взял все, что мог. И вот он уже под диктовку пишет письма за всех соседей, протоколы экзаменов, ведет записки, рисует портреты друзей.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8457" y="2420768"/>
            <a:ext cx="7524000" cy="443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274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61126" y="1788205"/>
            <a:ext cx="3924000" cy="49023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1227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Полюбил Журавлев читать, впоследствии у него дома собралась обширная библиотека. Односельчане его любили, без бойкого и общительного Гриши Журавлева не обходилась ни одна рыбалка, ни одна свадьба, ни одно гуляние, но… в сердце он лелеял большую мечту – стать художником.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0000" t="22766" r="10163" b="13462"/>
          <a:stretch/>
        </p:blipFill>
        <p:spPr>
          <a:xfrm>
            <a:off x="102252" y="2284759"/>
            <a:ext cx="7668000" cy="437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59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34637"/>
            <a:ext cx="12024000" cy="1431018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детства он любил бывать в церкви, но не столько потому, что был особенно набожен, сколько из любви к иконам. Он мог часами рассматривать умиротворенные лица святых, и однажды объявил, что намерен стать иконописцем. Журавлев был так уверен в своем призвании – «Господь даровал мне дар!» - что семье оставалось лишь поддержать его на этом пути.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72000" y="2549364"/>
            <a:ext cx="6480000" cy="430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980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00" y="2961368"/>
            <a:ext cx="7632000" cy="132556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1873 году он со своим братом Афанасием отправился в Самару с намерением встретиться с местным художником Травкиным и напроситься к нему в подмастерья. Художник был настолько поражен столь необычному ученику, что поселил того в собственной квартире, где и началось обучение. Впрочем, продолжалось оно недолго, несколько дней, по прошествии которых Гриша вернулся в родную деревню, где в течение 5 лет усердно самостоятельно учился. Помогали ему бабушка и родной брат, они разводили краски, чистили кисти и делали заготовки из дерева, из которых потом получались иконы. Позднее у Журавлева появились ученики — Михаил Хмелев и Василий Попов.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3000" y="71211"/>
            <a:ext cx="4428000" cy="4349894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6312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8000" y="70401"/>
            <a:ext cx="10296000" cy="678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0609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1064</Words>
  <Application>Microsoft Office PowerPoint</Application>
  <PresentationFormat>Широкоэкранный</PresentationFormat>
  <Paragraphs>25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Тема Office</vt:lpstr>
      <vt:lpstr>Утеевский иконописец Григорий Журавлев (1858–1916) </vt:lpstr>
      <vt:lpstr>В 1858 году в селе Утевка близ Самары родился мальчик, которому, казалось, суждена была скорая смерть. Младенец появился на свет без ног и рук – «гладкий, словно яйцо».</vt:lpstr>
      <vt:lpstr>Доброхоты советовали убитой горем матери перестать его кормить, все равно не жилец. Но ее страдание было так велико, что, решившись убить ребенка, она и сама готовилась попрощаться с жизнью. Спас их дед мальчика, пообещав взять новорожденного Григория к себе на попечение.</vt:lpstr>
      <vt:lpstr>Так Григорий Журавлев и рос у деда, и жизнь вел, полную опасностей и приключений. Он свободно передвигался по дому и по двору. Местные ребята носили его гулять на речку, где будущего художника однажды чуть не унес орел. Частенько, зажав во рту веточку, он чертил на земле фигурки. Люди, домики, коровы, собаки… </vt:lpstr>
      <vt:lpstr>Увидев это, земский учитель решил – из доброты ли, шутки ли ради – обучить мальчика грамоте. А Журавлев оказался способным учеником! В школе он проучился всего два года, дольше не смог из-за смерти деда. Но от своего короткого обучения взял все, что мог. И вот он уже под диктовку пишет письма за всех соседей, протоколы экзаменов, ведет записки, рисует портреты друзей. </vt:lpstr>
      <vt:lpstr>Презентация PowerPoint</vt:lpstr>
      <vt:lpstr>С детства он любил бывать в церкви, но не столько потому, что был особенно набожен, сколько из любви к иконам. Он мог часами рассматривать умиротворенные лица святых, и однажды объявил, что намерен стать иконописцем. Журавлев был так уверен в своем призвании – «Господь даровал мне дар!» - что семье оставалось лишь поддержать его на этом пути.</vt:lpstr>
      <vt:lpstr>В 1873 году он со своим братом Афанасием отправился в Самару с намерением встретиться с местным художником Травкиным и напроситься к нему в подмастерья. Художник был настолько поражен столь необычному ученику, что поселил того в собственной квартире, где и началось обучение. Впрочем, продолжалось оно недолго, несколько дней, по прошествии которых Гриша вернулся в родную деревню, где в течение 5 лет усердно самостоятельно учился. Помогали ему бабушка и родной брат, они разводили краски, чистили кисти и делали заготовки из дерева, из которых потом получались иконы. Позднее у Журавлева появились ученики — Михаил Хмелев и Василий Попов. </vt:lpstr>
      <vt:lpstr>Презентация PowerPoint</vt:lpstr>
      <vt:lpstr>В 1873 году пятнадцатилетний Григорий Журавлев поступил в ученики к художнику-иконописцу Травкину, правда, лишь на несколько дней, а затем пять лет изучал анатомию, перспективу и каноны самостоятельно... Родные помогали ему, чем могли – разводили краски, чистили кисти… Брат и сестра сопровождали Григория в течение всей его жизни, несмотря на то, что у Журавлева появились собственные подмастерья, и вся вспомогательная работа легла на их плечи</vt:lpstr>
      <vt:lpstr>Когда художник начал продавать свои иконы, ему было всего двадцать два года. Работал он увлеченно и плодотворно. Несколько икон он подарил самарским чиновникам, и скоро на него посыпались заказы от местных богачей. Впрочем, работал Журавлев и для простого люда, в каждой избе Утевки висели его иконы, подписанные на тыльной стороне «Сию икону писал зубами крестьянин Григорий Журавлев села Утевка Самарской губернии, безрукий и безногий».</vt:lpstr>
      <vt:lpstr>Журавлев начинает писать образа и продавать их высокопоставленным лицам Самары. Его быстро замечают, начинают поступать заказы. Кроме того, Самарское земское собрание входит в бедственное положение семьи художника и назначает ему ежегодное вспомоществование в 60 р. Много это или мало? Судите сами. Лошадь в 1896 году стоила 20 р., пуд пшеницы — 30—38 копеек, а средняя зарплата в Российской империи у работников фабрик и заводов и служащих младших чинов в 1880 г. – 16 р. в месяц. </vt:lpstr>
      <vt:lpstr>В 1884 году Григорий Журавлев через губернатора Самары передал цесаревичу Николаю – будущему последнему российскому императору Николаю II – икону, «писанную зубами по вразумлению Бога». За эту икону от царской семьи иконописцу было пожаловано сто рублей – немалые деньги по тем временам. Говорят, что Александр III лично пригласил Григория Журавлева в императорский дворец, но доподлинно неизвестно, состоялась ли их встреча.</vt:lpstr>
      <vt:lpstr>Спустя год произошло еще одно невероятное событие. Художника без рук и ног пригласили расписывать Троицкий храм. Журавлеву предстояло повторить творческий подвиг Микеланджело – но и здоровому человеку подобное дается непросто…</vt:lpstr>
      <vt:lpstr>Презентация PowerPoint</vt:lpstr>
      <vt:lpstr>Презентация PowerPoint</vt:lpstr>
      <vt:lpstr>Ежеутреннее иконописца привязывали к люльке и поднимали на двадцать пять метров. Зажав кисть в зубах, он трудился над образами святых, а вечером не мог раскрыть рта от боли. Сестра, рыдая, отогревала сжатые судорогой челюсти горячими полотенцами, а наутро Журавлев снова отправлялся в храм.</vt:lpstr>
      <vt:lpstr>Презентация PowerPoint</vt:lpstr>
      <vt:lpstr>Работа шла несколько лет, слух о храме, расписанном художником без конечностей, прогремел на всю Россию. Художника осаждали репортеры, студенты петербургской Академии художеств приезжали посмотреть на его работу. Считается, что Журавлев также принимал участие в создании архитектурного облика храма.</vt:lpstr>
      <vt:lpstr>Презентация PowerPoint</vt:lpstr>
      <vt:lpstr>Презентация PowerPoint</vt:lpstr>
      <vt:lpstr>Презентация PowerPoint</vt:lpstr>
      <vt:lpstr>Презентация PowerPoint</vt:lpstr>
      <vt:lpstr>Состоялась и еще одна встреча с Романовыми. Император Николай II заказал Журавлеву несколько икон (по другой версии – групповой портрет царской семьи). Иконописец работал для императора в течение года, а после император назначил ему пожизненное содержание и повелел выдать художнику коня-иноходца.</vt:lpstr>
      <vt:lpstr>Искусствоведы считают, что Журавлев и вправду был выдающимся иконописцем. По альбомам зарисовок становятся понятно, как строгий церковный канон угнетал его творческую свободу, как он стремился удержаться в рамках традиции, но неизбежно добавлял что-то свое, новое.</vt:lpstr>
      <vt:lpstr>Григорий Журавлев не дожил до революции всего год – в 1916 году он внезапно умер от скоротечной чахотки. Но, может, это и к лучшему? Во всяком случае, он не увидел, как в 1934 году храм закрыли, а в нем устроили зернохранилище. Впрочем, это уже совсем другая история. Похоронен Григорий был в ограде расписанного им храма.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1858 году в селе Утевка близ Самары родился мальчик, которому, казалось, суждена была скорая смерть. Младенец появился на свет без ног и рук – «гладкий, словно яйцо».</dc:title>
  <dc:creator>Пользователь</dc:creator>
  <cp:lastModifiedBy>Пользователь</cp:lastModifiedBy>
  <cp:revision>18</cp:revision>
  <dcterms:created xsi:type="dcterms:W3CDTF">2023-01-03T09:27:31Z</dcterms:created>
  <dcterms:modified xsi:type="dcterms:W3CDTF">2023-01-03T12:36:15Z</dcterms:modified>
</cp:coreProperties>
</file>