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78" r:id="rId3"/>
    <p:sldId id="264" r:id="rId4"/>
    <p:sldId id="279" r:id="rId5"/>
    <p:sldId id="280" r:id="rId6"/>
    <p:sldId id="281" r:id="rId7"/>
    <p:sldId id="284" r:id="rId8"/>
    <p:sldId id="282" r:id="rId9"/>
    <p:sldId id="283" r:id="rId10"/>
    <p:sldId id="261" r:id="rId11"/>
    <p:sldId id="265" r:id="rId12"/>
    <p:sldId id="268" r:id="rId13"/>
    <p:sldId id="269" r:id="rId14"/>
    <p:sldId id="270" r:id="rId15"/>
    <p:sldId id="285" r:id="rId16"/>
    <p:sldId id="286" r:id="rId17"/>
    <p:sldId id="287" r:id="rId18"/>
    <p:sldId id="271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607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4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25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4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69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15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90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61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2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72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32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9449D2C4-A8AD-4263-AD4A-6E256A8AB71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8624038B-F010-4276-AC1C-78AAEF365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8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7406640" cy="1356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Двадцать девятое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ноября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21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ПРАВОПИСАНИЕ ПРИСТАВКИ ПРИ-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6387861"/>
              </p:ext>
            </p:extLst>
          </p:nvPr>
        </p:nvGraphicFramePr>
        <p:xfrm>
          <a:off x="791312" y="2060848"/>
          <a:ext cx="7488832" cy="4248472"/>
        </p:xfrm>
        <a:graphic>
          <a:graphicData uri="http://schemas.openxmlformats.org/drawingml/2006/table">
            <a:tbl>
              <a:tblPr firstRow="1" firstCol="1" bandRow="1"/>
              <a:tblGrid>
                <a:gridCol w="3354842"/>
                <a:gridCol w="4133990"/>
              </a:tblGrid>
              <a:tr h="4248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Значение</a:t>
                      </a:r>
                      <a:endParaRPr lang="ru-RU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ПРИбежать</a:t>
                      </a: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ПРИплыть</a:t>
                      </a: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ПРИехать</a:t>
                      </a:r>
                      <a:endParaRPr lang="ru-RU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ПРИБЛИЖЕНИЕ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ПРИклеить, ПРИшить, ПРИсоединить</a:t>
                      </a:r>
                      <a:endParaRPr lang="ru-RU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ПРИСОЕДИНЕНИЕ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2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ПРИморский</a:t>
                      </a: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ПРИшкольный</a:t>
                      </a: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ПРИбрежный</a:t>
                      </a:r>
                      <a:endParaRPr lang="ru-RU" sz="1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БЛИЗОСТЬ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ПРИоткрыть, ПРИсесть, ПРИлечь</a:t>
                      </a:r>
                      <a:endParaRPr lang="ru-RU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НЕПОЛНОТА ДЕЙСТВИЯ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78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06640" cy="135636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ПРАВОПИСАНИЕ ПРИСТАВКИ ПРЕ-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836756"/>
              </p:ext>
            </p:extLst>
          </p:nvPr>
        </p:nvGraphicFramePr>
        <p:xfrm>
          <a:off x="1331640" y="1628801"/>
          <a:ext cx="7416824" cy="5118212"/>
        </p:xfrm>
        <a:graphic>
          <a:graphicData uri="http://schemas.openxmlformats.org/drawingml/2006/table">
            <a:tbl>
              <a:tblPr firstRow="1" firstCol="1" bandRow="1"/>
              <a:tblGrid>
                <a:gridCol w="3527714"/>
                <a:gridCol w="3889110"/>
              </a:tblGrid>
              <a:tr h="1065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Значение</a:t>
                      </a:r>
                      <a:endParaRPr lang="ru-RU" sz="3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ПРЕлестный, ПРЕмудрый, ПРЕогромный</a:t>
                      </a:r>
                      <a:endParaRPr lang="ru-RU" sz="3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=ОЧЕНЬ</a:t>
                      </a:r>
                      <a:endParaRPr lang="ru-RU" sz="3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ПРЕрвать, ПРЕодолеть, ПРЕступать</a:t>
                      </a:r>
                      <a:endParaRPr lang="ru-RU" sz="3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=ПЕРЕ</a:t>
                      </a:r>
                      <a:endParaRPr lang="ru-RU" sz="36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</a:rPr>
              <a:t>Карточка 2.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Задание 3.</a:t>
            </a:r>
            <a:b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</a:rPr>
              <a:t>Замените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</a:rPr>
              <a:t>словосочетание одним словом с приставкой ПРИ- или ПРЕ-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Расположенный у берега.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Задуматься на некоторое время.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Участок около школы. 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Гнаться за кем-нибудь. 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Слегка задеть что-либо.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Вызывающий восхищение, красивый. 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Немного открыть окно. 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Расположенный у дороги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Спуститься с неба на землю. 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</a:pPr>
            <a:r>
              <a:rPr lang="ru-RU" sz="3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Очень длинный. </a:t>
            </a:r>
            <a:endParaRPr lang="ru-RU" sz="3800" b="1" dirty="0">
              <a:solidFill>
                <a:schemeClr val="tx1">
                  <a:lumMod val="95000"/>
                  <a:lumOff val="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5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620688"/>
            <a:ext cx="7530040" cy="5627712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Расположенный у берега</a:t>
            </a:r>
            <a:r>
              <a:rPr lang="ru-RU" dirty="0">
                <a:solidFill>
                  <a:srgbClr val="595959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b="1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Прибрежный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Задуматься на некоторое время.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(Призадуматься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 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Участок около школы.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Пришкольный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 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Гнаться за кем-нибудь.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(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Преследовать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 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Слегка задеть что-либо.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(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Прикоснуться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 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Вызывающий восхищение, красивый.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Прекрасный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 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Немного открыть окно.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Приоткрыть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 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Расположенный у дороги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(Придорожный).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Спуститься с неба на землю.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Приземлиться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 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Calibri"/>
                <a:cs typeface="Times New Roman"/>
              </a:rPr>
              <a:t>Очень длинный. 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Предлинный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). </a:t>
            </a:r>
            <a:r>
              <a:rPr lang="ru-RU" sz="40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	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4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530040" cy="4392488"/>
          </a:xfrm>
        </p:spPr>
        <p:txBody>
          <a:bodyPr>
            <a:normAutofit/>
          </a:bodyPr>
          <a:lstStyle/>
          <a:p>
            <a:pPr marL="34290" indent="0" algn="just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	В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зоопарк из-за границы доставили два (очень огромных удава). Был зимний поздний вечер, и сотрудники решили змей оставить в изоляторе.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Times New Roman"/>
            </a:endParaRPr>
          </a:p>
          <a:p>
            <a:pPr marL="34290" indent="0" algn="just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Утром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обнаружили, что удавы исчезли. Крышка ящика оказалась (не совсем закрытой): её плохо (закрепили гвоздями). Бросились искать. На снегу две широкие зигзагообразные полосы – следы беглецов.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Times New Roman"/>
            </a:endParaRPr>
          </a:p>
          <a:p>
            <a:pPr marL="34290" indent="0" algn="just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Нашли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их (примерно) метрах в пятнадцати от окна. Удавы закоченели. (Доставили) в помещение – никаких (знаков) жизни. Змей поместили в воду. Минут через десять они зашевелились. (Добавили) тёплой воды – удавы (изменились), ожили.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02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50" y="1268760"/>
            <a:ext cx="7404100" cy="454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40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50" y="1484784"/>
            <a:ext cx="7404100" cy="411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2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50" y="1268760"/>
            <a:ext cx="740410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64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82168" cy="4043536"/>
          </a:xfrm>
        </p:spPr>
        <p:txBody>
          <a:bodyPr>
            <a:normAutofit/>
          </a:bodyPr>
          <a:lstStyle/>
          <a:p>
            <a:pPr marL="34290" indent="0" algn="just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В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зоопарк из-за границы доставили два преогромных удава. Был зимний поздний вечер, и сотрудники решили змей оставить в изоляторе.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	Утром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обнаружили, что удавы исчезли. Крышка ящика оказалась приоткрытой: её плохо прибили. Бросились искать.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Times New Roman"/>
            </a:endParaRPr>
          </a:p>
          <a:p>
            <a:pPr marL="34290" indent="0" algn="just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На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снегу две широкие зигзагообразные полосы – следы беглецов. Нашли их приблизительно метрах в пятнадцати от окна. Удавы закоченели. Принесли в помещение – никаких признаков жизни. Змей поместили в воду. Минут через десять они зашевелились. Прибавили тёплой воды – удавы преобразились, ожили.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32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337858"/>
              </p:ext>
            </p:extLst>
          </p:nvPr>
        </p:nvGraphicFramePr>
        <p:xfrm>
          <a:off x="1043608" y="2276872"/>
          <a:ext cx="6984776" cy="3816422"/>
        </p:xfrm>
        <a:graphic>
          <a:graphicData uri="http://schemas.openxmlformats.org/drawingml/2006/table">
            <a:tbl>
              <a:tblPr/>
              <a:tblGrid>
                <a:gridCol w="1496544"/>
                <a:gridCol w="577423"/>
                <a:gridCol w="1925874"/>
                <a:gridCol w="2984935"/>
              </a:tblGrid>
              <a:tr h="763286"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№ задания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баллы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Пользовались ли вы подсказкой (поставьте + или - 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примечания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Карточка №1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Продолжи фразу: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1.правило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Сегодня на уроке я понял(а) ……..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Карточка №2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1.</a:t>
                      </a: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Карточка №3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42">
                <a:tc>
                  <a:txBody>
                    <a:bodyPr/>
                    <a:lstStyle/>
                    <a:p>
                      <a:pPr marL="48260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Укажи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группу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260" algn="just">
                        <a:lnSpc>
                          <a:spcPct val="150000"/>
                        </a:lnSpc>
                        <a:spcAft>
                          <a:spcPts val="375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99592" y="738397"/>
            <a:ext cx="7653586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Оценочный лист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Оцени по 5-ти бальной шкале уровень трудности заданий (1 – очень лёгкое, 3 – среднее, 5 – очень трудное)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39482"/>
            <a:ext cx="7962088" cy="4907632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…красным вечером Василисе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…мудрой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…снился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чудливый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сон.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…забавные и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…хорошенькие зайчата скакали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впр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…прыжку по поляне. Вдруг солнце закрыла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…огромная туча. Это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…летел злой-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…злой Змей Горыныч.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землился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он,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…сел на травку и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…задумался.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…казал ему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Кащей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Василису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…мудрую найти,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…пугнуть, к нему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…вести. Но возникли на пути Змея Горыныча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непр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одолимые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…</a:t>
            </a:r>
            <a:r>
              <a:rPr lang="ru-RU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пятствия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8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Продолжи фразу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595959"/>
                </a:solidFill>
                <a:latin typeface="Times New Roman"/>
                <a:ea typeface="Times New Roman"/>
                <a:cs typeface="Times New Roman"/>
              </a:rPr>
              <a:t>Сегодня  на уроке я понял (а)…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rgbClr val="595959"/>
                </a:solidFill>
                <a:latin typeface="Times New Roman"/>
                <a:ea typeface="Times New Roman"/>
                <a:cs typeface="Times New Roman"/>
              </a:rPr>
              <a:t>Мне было трудно…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42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Домашняя работа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Списать сказку в тетради, вставляя пропущенные буквы.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Продолжить сказку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Выучить слова-исключения!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" indent="0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2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УРОКА: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«Правописание приставок ПРЕ и ПРИ»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0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3418" y="3573016"/>
            <a:ext cx="6558463" cy="30243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18943"/>
            <a:ext cx="6840001" cy="325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8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Карточка-ответ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292959"/>
              </p:ext>
            </p:extLst>
          </p:nvPr>
        </p:nvGraphicFramePr>
        <p:xfrm>
          <a:off x="1763688" y="2276872"/>
          <a:ext cx="7920880" cy="33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Документ" r:id="rId3" imgW="9244457" imgH="2088209" progId="Word.Document.12">
                  <p:embed/>
                </p:oleObj>
              </mc:Choice>
              <mc:Fallback>
                <p:oleObj name="Документ" r:id="rId3" imgW="9244457" imgH="20882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688" y="2276872"/>
                        <a:ext cx="7920880" cy="338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362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Карточка № 2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965960"/>
            <a:ext cx="6569145" cy="385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06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1" y="1052736"/>
            <a:ext cx="7404653" cy="5043264"/>
          </a:xfrm>
        </p:spPr>
        <p:txBody>
          <a:bodyPr/>
          <a:lstStyle/>
          <a:p>
            <a:pPr marL="3429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Карточка-ответ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превозносить, превосходить,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принадлежать,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превратить;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приноровиться, приналечь, притягивать,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препятствовать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приниженный, приплюснутый,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беспрекословный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привязчивый;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преодолеть,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прицелиться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прекратить, пренебречь.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3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06640" cy="1356360"/>
          </a:xfrm>
        </p:spPr>
        <p:txBody>
          <a:bodyPr/>
          <a:lstStyle/>
          <a:p>
            <a:r>
              <a:rPr lang="ru-RU" dirty="0" smtClean="0"/>
              <a:t>Карточка2, задание 2.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878" y="1628800"/>
            <a:ext cx="780101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6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2. Ответ.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094314"/>
              </p:ext>
            </p:extLst>
          </p:nvPr>
        </p:nvGraphicFramePr>
        <p:xfrm>
          <a:off x="971600" y="2780928"/>
          <a:ext cx="7200800" cy="2952329"/>
        </p:xfrm>
        <a:graphic>
          <a:graphicData uri="http://schemas.openxmlformats.org/drawingml/2006/table">
            <a:tbl>
              <a:tblPr/>
              <a:tblGrid>
                <a:gridCol w="1042001"/>
                <a:gridCol w="1061661"/>
                <a:gridCol w="1252440"/>
                <a:gridCol w="1374771"/>
                <a:gridCol w="1304867"/>
                <a:gridCol w="1165060"/>
              </a:tblGrid>
              <a:tr h="423864">
                <a:tc gridSpan="4">
                  <a:txBody>
                    <a:bodyPr/>
                    <a:lstStyle/>
                    <a:p>
                      <a:pPr marL="635"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635"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147"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приближение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присоединение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близость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неполнота действия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очень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пере-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7727"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приехать на автомобиле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пришить пуговицу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привокзальная гостиница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придерживаться за край стола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преинтересный рассказ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неожиданная преграда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1591"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примчаться сломя голову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приклеить на картон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пришкольный участок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приподнять тяжелый шкаф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премиленький ребенок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преодолевать препятствия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0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241</TotalTime>
  <Words>361</Words>
  <Application>Microsoft Office PowerPoint</Application>
  <PresentationFormat>Экран (4:3)</PresentationFormat>
  <Paragraphs>123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Corbel</vt:lpstr>
      <vt:lpstr>Symbol</vt:lpstr>
      <vt:lpstr>Times New Roman</vt:lpstr>
      <vt:lpstr>Базис</vt:lpstr>
      <vt:lpstr>Документ Microsoft Word</vt:lpstr>
      <vt:lpstr>   Двадцать девятое  ноября Классная работа</vt:lpstr>
      <vt:lpstr>СКАЗКА</vt:lpstr>
      <vt:lpstr>ТЕМА УРОКА:</vt:lpstr>
      <vt:lpstr>Презентация PowerPoint</vt:lpstr>
      <vt:lpstr>Карточка-ответ</vt:lpstr>
      <vt:lpstr>Карточка № 2</vt:lpstr>
      <vt:lpstr>Презентация PowerPoint</vt:lpstr>
      <vt:lpstr>Карточка2, задание 2.</vt:lpstr>
      <vt:lpstr>Задание 2. Ответ.</vt:lpstr>
      <vt:lpstr>ПРАВОПИСАНИЕ ПРИСТАВКИ ПРИ-</vt:lpstr>
      <vt:lpstr>ПРАВОПИСАНИЕ ПРИСТАВКИ ПРЕ-</vt:lpstr>
      <vt:lpstr> Карточка 2. Задание 3. Замените словосочетание одним словом с приставкой ПРИ- или ПРЕ-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Продолжи фразу</vt:lpstr>
      <vt:lpstr>Домашняя работа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Мини-исследование</dc:title>
  <dc:creator>Раушания</dc:creator>
  <cp:lastModifiedBy>Учетная запись Майкрософт</cp:lastModifiedBy>
  <cp:revision>19</cp:revision>
  <dcterms:created xsi:type="dcterms:W3CDTF">2015-11-09T16:38:23Z</dcterms:created>
  <dcterms:modified xsi:type="dcterms:W3CDTF">2022-11-29T01:02:25Z</dcterms:modified>
</cp:coreProperties>
</file>